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28800425"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99CC"/>
    <a:srgbClr val="CAEBFC"/>
    <a:srgbClr val="CAD9E9"/>
    <a:srgbClr val="CAE8F9"/>
    <a:srgbClr val="CC00FF"/>
    <a:srgbClr val="E9B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70FB66-944F-473E-99B3-564F25EE422B}" v="302" dt="2023-08-18T22:33:39.6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78" autoAdjust="0"/>
    <p:restoredTop sz="94660"/>
  </p:normalViewPr>
  <p:slideViewPr>
    <p:cSldViewPr snapToGrid="0">
      <p:cViewPr>
        <p:scale>
          <a:sx n="33" d="100"/>
          <a:sy n="33" d="100"/>
        </p:scale>
        <p:origin x="1326" y="-3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幸斗 瀬尾" userId="1cf7de475423c603" providerId="LiveId" clId="{EE70FB66-944F-473E-99B3-564F25EE422B}"/>
    <pc:docChg chg="undo redo custSel modSld">
      <pc:chgData name="幸斗 瀬尾" userId="1cf7de475423c603" providerId="LiveId" clId="{EE70FB66-944F-473E-99B3-564F25EE422B}" dt="2023-08-18T22:40:29.857" v="4914" actId="1076"/>
      <pc:docMkLst>
        <pc:docMk/>
      </pc:docMkLst>
      <pc:sldChg chg="addSp delSp modSp mod">
        <pc:chgData name="幸斗 瀬尾" userId="1cf7de475423c603" providerId="LiveId" clId="{EE70FB66-944F-473E-99B3-564F25EE422B}" dt="2023-08-18T22:40:29.857" v="4914" actId="1076"/>
        <pc:sldMkLst>
          <pc:docMk/>
          <pc:sldMk cId="1379972419" sldId="256"/>
        </pc:sldMkLst>
        <pc:spChg chg="mod">
          <ac:chgData name="幸斗 瀬尾" userId="1cf7de475423c603" providerId="LiveId" clId="{EE70FB66-944F-473E-99B3-564F25EE422B}" dt="2023-08-18T11:10:00.379" v="57" actId="207"/>
          <ac:spMkLst>
            <pc:docMk/>
            <pc:sldMk cId="1379972419" sldId="256"/>
            <ac:spMk id="5" creationId="{1FE18DC1-DE7F-101C-45D1-AF5106D9387C}"/>
          </ac:spMkLst>
        </pc:spChg>
        <pc:spChg chg="mod">
          <ac:chgData name="幸斗 瀬尾" userId="1cf7de475423c603" providerId="LiveId" clId="{EE70FB66-944F-473E-99B3-564F25EE422B}" dt="2023-08-18T14:37:55.112" v="2318" actId="255"/>
          <ac:spMkLst>
            <pc:docMk/>
            <pc:sldMk cId="1379972419" sldId="256"/>
            <ac:spMk id="10" creationId="{4433E7FC-9DFC-8887-257D-54E06E1762DE}"/>
          </ac:spMkLst>
        </pc:spChg>
        <pc:spChg chg="add del mod">
          <ac:chgData name="幸斗 瀬尾" userId="1cf7de475423c603" providerId="LiveId" clId="{EE70FB66-944F-473E-99B3-564F25EE422B}" dt="2023-08-18T11:36:46.621" v="237"/>
          <ac:spMkLst>
            <pc:docMk/>
            <pc:sldMk cId="1379972419" sldId="256"/>
            <ac:spMk id="11" creationId="{A3957C19-6EB6-1B9F-4E68-2130215F9CBA}"/>
          </ac:spMkLst>
        </pc:spChg>
        <pc:spChg chg="add mod ord">
          <ac:chgData name="幸斗 瀬尾" userId="1cf7de475423c603" providerId="LiveId" clId="{EE70FB66-944F-473E-99B3-564F25EE422B}" dt="2023-08-18T13:28:15.666" v="1624" actId="1076"/>
          <ac:spMkLst>
            <pc:docMk/>
            <pc:sldMk cId="1379972419" sldId="256"/>
            <ac:spMk id="12" creationId="{0ED322B0-680E-169D-3A91-B692418C428B}"/>
          </ac:spMkLst>
        </pc:spChg>
        <pc:spChg chg="mod">
          <ac:chgData name="幸斗 瀬尾" userId="1cf7de475423c603" providerId="LiveId" clId="{EE70FB66-944F-473E-99B3-564F25EE422B}" dt="2023-08-18T13:28:11.454" v="1623" actId="1076"/>
          <ac:spMkLst>
            <pc:docMk/>
            <pc:sldMk cId="1379972419" sldId="256"/>
            <ac:spMk id="13" creationId="{582A6396-FC3D-7F4C-BEEE-17E007B53C21}"/>
          </ac:spMkLst>
        </pc:spChg>
        <pc:spChg chg="add del mod">
          <ac:chgData name="幸斗 瀬尾" userId="1cf7de475423c603" providerId="LiveId" clId="{EE70FB66-944F-473E-99B3-564F25EE422B}" dt="2023-08-18T11:41:12.274" v="437" actId="478"/>
          <ac:spMkLst>
            <pc:docMk/>
            <pc:sldMk cId="1379972419" sldId="256"/>
            <ac:spMk id="14" creationId="{363A2380-105E-1200-55B7-81CD6D30B4F6}"/>
          </ac:spMkLst>
        </pc:spChg>
        <pc:spChg chg="add del mod">
          <ac:chgData name="幸斗 瀬尾" userId="1cf7de475423c603" providerId="LiveId" clId="{EE70FB66-944F-473E-99B3-564F25EE422B}" dt="2023-08-18T11:06:35.121" v="37"/>
          <ac:spMkLst>
            <pc:docMk/>
            <pc:sldMk cId="1379972419" sldId="256"/>
            <ac:spMk id="14" creationId="{4E5244B7-E87C-E00F-7057-94F865BBDD3D}"/>
          </ac:spMkLst>
        </pc:spChg>
        <pc:spChg chg="add del mod">
          <ac:chgData name="幸斗 瀬尾" userId="1cf7de475423c603" providerId="LiveId" clId="{EE70FB66-944F-473E-99B3-564F25EE422B}" dt="2023-08-18T11:06:35.121" v="37"/>
          <ac:spMkLst>
            <pc:docMk/>
            <pc:sldMk cId="1379972419" sldId="256"/>
            <ac:spMk id="15" creationId="{2B36100F-2345-AA17-148E-380DE1ADBC87}"/>
          </ac:spMkLst>
        </pc:spChg>
        <pc:spChg chg="add del mod">
          <ac:chgData name="幸斗 瀬尾" userId="1cf7de475423c603" providerId="LiveId" clId="{EE70FB66-944F-473E-99B3-564F25EE422B}" dt="2023-08-18T11:44:58.290" v="505" actId="478"/>
          <ac:spMkLst>
            <pc:docMk/>
            <pc:sldMk cId="1379972419" sldId="256"/>
            <ac:spMk id="15" creationId="{C488F005-2E8E-78C4-A715-7D650D010696}"/>
          </ac:spMkLst>
        </pc:spChg>
        <pc:spChg chg="add del mod">
          <ac:chgData name="幸斗 瀬尾" userId="1cf7de475423c603" providerId="LiveId" clId="{EE70FB66-944F-473E-99B3-564F25EE422B}" dt="2023-08-18T11:52:46.685" v="771" actId="478"/>
          <ac:spMkLst>
            <pc:docMk/>
            <pc:sldMk cId="1379972419" sldId="256"/>
            <ac:spMk id="16" creationId="{D83D4B74-D85E-02DA-9A6B-27083038046C}"/>
          </ac:spMkLst>
        </pc:spChg>
        <pc:spChg chg="add mod">
          <ac:chgData name="幸斗 瀬尾" userId="1cf7de475423c603" providerId="LiveId" clId="{EE70FB66-944F-473E-99B3-564F25EE422B}" dt="2023-08-18T14:37:59.772" v="2319" actId="255"/>
          <ac:spMkLst>
            <pc:docMk/>
            <pc:sldMk cId="1379972419" sldId="256"/>
            <ac:spMk id="17" creationId="{3670DFBB-C2D1-4BDB-8DEB-DD9DDABA58D6}"/>
          </ac:spMkLst>
        </pc:spChg>
        <pc:spChg chg="add del mod ord">
          <ac:chgData name="幸斗 瀬尾" userId="1cf7de475423c603" providerId="LiveId" clId="{EE70FB66-944F-473E-99B3-564F25EE422B}" dt="2023-08-18T13:06:34.399" v="1380" actId="164"/>
          <ac:spMkLst>
            <pc:docMk/>
            <pc:sldMk cId="1379972419" sldId="256"/>
            <ac:spMk id="18" creationId="{66A30A87-8548-2C3D-82B5-22F0812ADB6E}"/>
          </ac:spMkLst>
        </pc:spChg>
        <pc:spChg chg="add mod">
          <ac:chgData name="幸斗 瀬尾" userId="1cf7de475423c603" providerId="LiveId" clId="{EE70FB66-944F-473E-99B3-564F25EE422B}" dt="2023-08-18T14:57:00.051" v="2428" actId="1076"/>
          <ac:spMkLst>
            <pc:docMk/>
            <pc:sldMk cId="1379972419" sldId="256"/>
            <ac:spMk id="19" creationId="{AA1393F5-E5A0-3566-2BBB-2CAA3B63F154}"/>
          </ac:spMkLst>
        </pc:spChg>
        <pc:spChg chg="add mod ord">
          <ac:chgData name="幸斗 瀬尾" userId="1cf7de475423c603" providerId="LiveId" clId="{EE70FB66-944F-473E-99B3-564F25EE422B}" dt="2023-08-18T12:05:16.922" v="897" actId="164"/>
          <ac:spMkLst>
            <pc:docMk/>
            <pc:sldMk cId="1379972419" sldId="256"/>
            <ac:spMk id="20" creationId="{56E209DC-365E-C4ED-8A21-A687A1849F4A}"/>
          </ac:spMkLst>
        </pc:spChg>
        <pc:spChg chg="mod">
          <ac:chgData name="幸斗 瀬尾" userId="1cf7de475423c603" providerId="LiveId" clId="{EE70FB66-944F-473E-99B3-564F25EE422B}" dt="2023-08-18T12:05:19.986" v="898"/>
          <ac:spMkLst>
            <pc:docMk/>
            <pc:sldMk cId="1379972419" sldId="256"/>
            <ac:spMk id="23" creationId="{66C76A10-5B04-C405-2116-502C81FE8AD9}"/>
          </ac:spMkLst>
        </pc:spChg>
        <pc:spChg chg="mod">
          <ac:chgData name="幸斗 瀬尾" userId="1cf7de475423c603" providerId="LiveId" clId="{EE70FB66-944F-473E-99B3-564F25EE422B}" dt="2023-08-18T12:05:29.825" v="901" actId="20577"/>
          <ac:spMkLst>
            <pc:docMk/>
            <pc:sldMk cId="1379972419" sldId="256"/>
            <ac:spMk id="24" creationId="{23D1A509-DE37-2B38-1B09-DB7C523FD5E9}"/>
          </ac:spMkLst>
        </pc:spChg>
        <pc:spChg chg="add del mod ord">
          <ac:chgData name="幸斗 瀬尾" userId="1cf7de475423c603" providerId="LiveId" clId="{EE70FB66-944F-473E-99B3-564F25EE422B}" dt="2023-08-18T12:07:21.893" v="920" actId="478"/>
          <ac:spMkLst>
            <pc:docMk/>
            <pc:sldMk cId="1379972419" sldId="256"/>
            <ac:spMk id="26" creationId="{61DE29E4-FF72-C94E-DA22-2340DCC528BF}"/>
          </ac:spMkLst>
        </pc:spChg>
        <pc:spChg chg="add mod topLvl">
          <ac:chgData name="幸斗 瀬尾" userId="1cf7de475423c603" providerId="LiveId" clId="{EE70FB66-944F-473E-99B3-564F25EE422B}" dt="2023-08-18T12:58:07.050" v="1316" actId="338"/>
          <ac:spMkLst>
            <pc:docMk/>
            <pc:sldMk cId="1379972419" sldId="256"/>
            <ac:spMk id="27" creationId="{F22F93BF-4AF9-E149-F18A-6FF43064C206}"/>
          </ac:spMkLst>
        </pc:spChg>
        <pc:spChg chg="add mod topLvl">
          <ac:chgData name="幸斗 瀬尾" userId="1cf7de475423c603" providerId="LiveId" clId="{EE70FB66-944F-473E-99B3-564F25EE422B}" dt="2023-08-18T13:17:35.420" v="1521" actId="1076"/>
          <ac:spMkLst>
            <pc:docMk/>
            <pc:sldMk cId="1379972419" sldId="256"/>
            <ac:spMk id="28" creationId="{738B74A4-E093-B6C9-03E9-87637711C811}"/>
          </ac:spMkLst>
        </pc:spChg>
        <pc:spChg chg="mod topLvl">
          <ac:chgData name="幸斗 瀬尾" userId="1cf7de475423c603" providerId="LiveId" clId="{EE70FB66-944F-473E-99B3-564F25EE422B}" dt="2023-08-18T12:34:12.799" v="1133" actId="164"/>
          <ac:spMkLst>
            <pc:docMk/>
            <pc:sldMk cId="1379972419" sldId="256"/>
            <ac:spMk id="31" creationId="{982B1997-A630-4ED4-1122-A08E001A3C88}"/>
          </ac:spMkLst>
        </pc:spChg>
        <pc:spChg chg="mod topLvl">
          <ac:chgData name="幸斗 瀬尾" userId="1cf7de475423c603" providerId="LiveId" clId="{EE70FB66-944F-473E-99B3-564F25EE422B}" dt="2023-08-18T13:17:37.582" v="1522" actId="1076"/>
          <ac:spMkLst>
            <pc:docMk/>
            <pc:sldMk cId="1379972419" sldId="256"/>
            <ac:spMk id="32" creationId="{D780F653-17CB-856C-D3A1-A479F358A6BD}"/>
          </ac:spMkLst>
        </pc:spChg>
        <pc:spChg chg="add mod">
          <ac:chgData name="幸斗 瀬尾" userId="1cf7de475423c603" providerId="LiveId" clId="{EE70FB66-944F-473E-99B3-564F25EE422B}" dt="2023-08-18T12:58:26.216" v="1317" actId="164"/>
          <ac:spMkLst>
            <pc:docMk/>
            <pc:sldMk cId="1379972419" sldId="256"/>
            <ac:spMk id="34" creationId="{73536438-F157-86F7-13C0-DB33A32D0AC8}"/>
          </ac:spMkLst>
        </pc:spChg>
        <pc:spChg chg="add mod">
          <ac:chgData name="幸斗 瀬尾" userId="1cf7de475423c603" providerId="LiveId" clId="{EE70FB66-944F-473E-99B3-564F25EE422B}" dt="2023-08-18T12:58:26.216" v="1317" actId="164"/>
          <ac:spMkLst>
            <pc:docMk/>
            <pc:sldMk cId="1379972419" sldId="256"/>
            <ac:spMk id="35" creationId="{1342AECD-5F72-5499-2C32-73F602192F6E}"/>
          </ac:spMkLst>
        </pc:spChg>
        <pc:spChg chg="add mod">
          <ac:chgData name="幸斗 瀬尾" userId="1cf7de475423c603" providerId="LiveId" clId="{EE70FB66-944F-473E-99B3-564F25EE422B}" dt="2023-08-18T12:58:26.216" v="1317" actId="164"/>
          <ac:spMkLst>
            <pc:docMk/>
            <pc:sldMk cId="1379972419" sldId="256"/>
            <ac:spMk id="36" creationId="{156B76DF-99F1-AE10-FA87-C837F9DEC31E}"/>
          </ac:spMkLst>
        </pc:spChg>
        <pc:spChg chg="add del mod">
          <ac:chgData name="幸斗 瀬尾" userId="1cf7de475423c603" providerId="LiveId" clId="{EE70FB66-944F-473E-99B3-564F25EE422B}" dt="2023-08-18T12:20:57.804" v="1046" actId="478"/>
          <ac:spMkLst>
            <pc:docMk/>
            <pc:sldMk cId="1379972419" sldId="256"/>
            <ac:spMk id="37" creationId="{6C473531-46F0-1B66-C6D6-46E20518C0B2}"/>
          </ac:spMkLst>
        </pc:spChg>
        <pc:spChg chg="add mod">
          <ac:chgData name="幸斗 瀬尾" userId="1cf7de475423c603" providerId="LiveId" clId="{EE70FB66-944F-473E-99B3-564F25EE422B}" dt="2023-08-18T12:58:26.216" v="1317" actId="164"/>
          <ac:spMkLst>
            <pc:docMk/>
            <pc:sldMk cId="1379972419" sldId="256"/>
            <ac:spMk id="38" creationId="{2717D3F2-E100-6B09-AA89-80533C8DBCA5}"/>
          </ac:spMkLst>
        </pc:spChg>
        <pc:spChg chg="add del">
          <ac:chgData name="幸斗 瀬尾" userId="1cf7de475423c603" providerId="LiveId" clId="{EE70FB66-944F-473E-99B3-564F25EE422B}" dt="2023-08-18T12:23:51.414" v="1069" actId="11529"/>
          <ac:spMkLst>
            <pc:docMk/>
            <pc:sldMk cId="1379972419" sldId="256"/>
            <ac:spMk id="39" creationId="{D61CDE0B-69E7-1711-CE1D-AB417819584F}"/>
          </ac:spMkLst>
        </pc:spChg>
        <pc:spChg chg="add del mod">
          <ac:chgData name="幸斗 瀬尾" userId="1cf7de475423c603" providerId="LiveId" clId="{EE70FB66-944F-473E-99B3-564F25EE422B}" dt="2023-08-18T12:23:51.076" v="1068"/>
          <ac:spMkLst>
            <pc:docMk/>
            <pc:sldMk cId="1379972419" sldId="256"/>
            <ac:spMk id="40" creationId="{9CE9E8AA-877F-16E0-04A6-659D5B9A2DE0}"/>
          </ac:spMkLst>
        </pc:spChg>
        <pc:spChg chg="add del mod">
          <ac:chgData name="幸斗 瀬尾" userId="1cf7de475423c603" providerId="LiveId" clId="{EE70FB66-944F-473E-99B3-564F25EE422B}" dt="2023-08-18T12:23:50.773" v="1067"/>
          <ac:spMkLst>
            <pc:docMk/>
            <pc:sldMk cId="1379972419" sldId="256"/>
            <ac:spMk id="41" creationId="{C5E97C5F-075E-7DE3-9879-7AEF97F31703}"/>
          </ac:spMkLst>
        </pc:spChg>
        <pc:spChg chg="add mod">
          <ac:chgData name="幸斗 瀬尾" userId="1cf7de475423c603" providerId="LiveId" clId="{EE70FB66-944F-473E-99B3-564F25EE422B}" dt="2023-08-18T12:58:26.216" v="1317" actId="164"/>
          <ac:spMkLst>
            <pc:docMk/>
            <pc:sldMk cId="1379972419" sldId="256"/>
            <ac:spMk id="42" creationId="{013B5088-1072-0B88-A48D-61B0F70265A1}"/>
          </ac:spMkLst>
        </pc:spChg>
        <pc:spChg chg="add mod">
          <ac:chgData name="幸斗 瀬尾" userId="1cf7de475423c603" providerId="LiveId" clId="{EE70FB66-944F-473E-99B3-564F25EE422B}" dt="2023-08-18T12:58:26.216" v="1317" actId="164"/>
          <ac:spMkLst>
            <pc:docMk/>
            <pc:sldMk cId="1379972419" sldId="256"/>
            <ac:spMk id="43" creationId="{E30E7789-8FEE-4E68-8133-F1CC469D3781}"/>
          </ac:spMkLst>
        </pc:spChg>
        <pc:spChg chg="add del mod">
          <ac:chgData name="幸斗 瀬尾" userId="1cf7de475423c603" providerId="LiveId" clId="{EE70FB66-944F-473E-99B3-564F25EE422B}" dt="2023-08-18T18:37:42.596" v="2548" actId="21"/>
          <ac:spMkLst>
            <pc:docMk/>
            <pc:sldMk cId="1379972419" sldId="256"/>
            <ac:spMk id="44" creationId="{0F300178-372B-6DE2-FC16-11452E017378}"/>
          </ac:spMkLst>
        </pc:spChg>
        <pc:spChg chg="add mod">
          <ac:chgData name="幸斗 瀬尾" userId="1cf7de475423c603" providerId="LiveId" clId="{EE70FB66-944F-473E-99B3-564F25EE422B}" dt="2023-08-18T12:58:26.216" v="1317" actId="164"/>
          <ac:spMkLst>
            <pc:docMk/>
            <pc:sldMk cId="1379972419" sldId="256"/>
            <ac:spMk id="49" creationId="{4FB55A56-D8D7-816E-26DC-17450A5BCBB4}"/>
          </ac:spMkLst>
        </pc:spChg>
        <pc:spChg chg="add mod">
          <ac:chgData name="幸斗 瀬尾" userId="1cf7de475423c603" providerId="LiveId" clId="{EE70FB66-944F-473E-99B3-564F25EE422B}" dt="2023-08-18T12:58:26.216" v="1317" actId="164"/>
          <ac:spMkLst>
            <pc:docMk/>
            <pc:sldMk cId="1379972419" sldId="256"/>
            <ac:spMk id="50" creationId="{85517715-B0CC-C1F1-CD61-E6E387DAF60A}"/>
          </ac:spMkLst>
        </pc:spChg>
        <pc:spChg chg="add mod">
          <ac:chgData name="幸斗 瀬尾" userId="1cf7de475423c603" providerId="LiveId" clId="{EE70FB66-944F-473E-99B3-564F25EE422B}" dt="2023-08-18T12:58:26.216" v="1317" actId="164"/>
          <ac:spMkLst>
            <pc:docMk/>
            <pc:sldMk cId="1379972419" sldId="256"/>
            <ac:spMk id="51" creationId="{AAC06ACC-F110-C274-595F-7B3E47DC33D8}"/>
          </ac:spMkLst>
        </pc:spChg>
        <pc:spChg chg="mod">
          <ac:chgData name="幸斗 瀬尾" userId="1cf7de475423c603" providerId="LiveId" clId="{EE70FB66-944F-473E-99B3-564F25EE422B}" dt="2023-08-18T12:30:11.724" v="1108"/>
          <ac:spMkLst>
            <pc:docMk/>
            <pc:sldMk cId="1379972419" sldId="256"/>
            <ac:spMk id="54" creationId="{20C54C6D-47FA-9579-A30E-5644AFC7E9E6}"/>
          </ac:spMkLst>
        </pc:spChg>
        <pc:spChg chg="mod">
          <ac:chgData name="幸斗 瀬尾" userId="1cf7de475423c603" providerId="LiveId" clId="{EE70FB66-944F-473E-99B3-564F25EE422B}" dt="2023-08-18T13:52:20.695" v="1889" actId="255"/>
          <ac:spMkLst>
            <pc:docMk/>
            <pc:sldMk cId="1379972419" sldId="256"/>
            <ac:spMk id="55" creationId="{D333AE72-9992-04E4-6AF2-860328CEBA5B}"/>
          </ac:spMkLst>
        </pc:spChg>
        <pc:spChg chg="add mod">
          <ac:chgData name="幸斗 瀬尾" userId="1cf7de475423c603" providerId="LiveId" clId="{EE70FB66-944F-473E-99B3-564F25EE422B}" dt="2023-08-18T13:40:16.270" v="1739" actId="20577"/>
          <ac:spMkLst>
            <pc:docMk/>
            <pc:sldMk cId="1379972419" sldId="256"/>
            <ac:spMk id="56" creationId="{09F83461-E3E4-EAB4-E7E0-6D24EA35EC6F}"/>
          </ac:spMkLst>
        </pc:spChg>
        <pc:spChg chg="add del mod ord">
          <ac:chgData name="幸斗 瀬尾" userId="1cf7de475423c603" providerId="LiveId" clId="{EE70FB66-944F-473E-99B3-564F25EE422B}" dt="2023-08-18T12:39:13.246" v="1170" actId="478"/>
          <ac:spMkLst>
            <pc:docMk/>
            <pc:sldMk cId="1379972419" sldId="256"/>
            <ac:spMk id="61" creationId="{BA79AD8F-A64E-FB84-E839-EE468F9BB665}"/>
          </ac:spMkLst>
        </pc:spChg>
        <pc:spChg chg="add mod ord">
          <ac:chgData name="幸斗 瀬尾" userId="1cf7de475423c603" providerId="LiveId" clId="{EE70FB66-944F-473E-99B3-564F25EE422B}" dt="2023-08-18T20:59:16.335" v="4006" actId="207"/>
          <ac:spMkLst>
            <pc:docMk/>
            <pc:sldMk cId="1379972419" sldId="256"/>
            <ac:spMk id="62" creationId="{E92AF369-3020-3104-E57C-D3D8CC50F9EE}"/>
          </ac:spMkLst>
        </pc:spChg>
        <pc:spChg chg="add del">
          <ac:chgData name="幸斗 瀬尾" userId="1cf7de475423c603" providerId="LiveId" clId="{EE70FB66-944F-473E-99B3-564F25EE422B}" dt="2023-08-18T12:42:12.549" v="1190" actId="478"/>
          <ac:spMkLst>
            <pc:docMk/>
            <pc:sldMk cId="1379972419" sldId="256"/>
            <ac:spMk id="63" creationId="{314A8841-5F3A-DBE3-CDEF-CEE80813BBBD}"/>
          </ac:spMkLst>
        </pc:spChg>
        <pc:spChg chg="add mod">
          <ac:chgData name="幸斗 瀬尾" userId="1cf7de475423c603" providerId="LiveId" clId="{EE70FB66-944F-473E-99B3-564F25EE422B}" dt="2023-08-18T14:30:52.848" v="2252" actId="255"/>
          <ac:spMkLst>
            <pc:docMk/>
            <pc:sldMk cId="1379972419" sldId="256"/>
            <ac:spMk id="64" creationId="{6593B852-E239-3557-6742-6559C75EFAF5}"/>
          </ac:spMkLst>
        </pc:spChg>
        <pc:spChg chg="add mod">
          <ac:chgData name="幸斗 瀬尾" userId="1cf7de475423c603" providerId="LiveId" clId="{EE70FB66-944F-473E-99B3-564F25EE422B}" dt="2023-08-18T14:31:21.056" v="2260" actId="255"/>
          <ac:spMkLst>
            <pc:docMk/>
            <pc:sldMk cId="1379972419" sldId="256"/>
            <ac:spMk id="65" creationId="{F952BEAB-CE2F-E095-8AF2-4213969E65E6}"/>
          </ac:spMkLst>
        </pc:spChg>
        <pc:spChg chg="add mod">
          <ac:chgData name="幸斗 瀬尾" userId="1cf7de475423c603" providerId="LiveId" clId="{EE70FB66-944F-473E-99B3-564F25EE422B}" dt="2023-08-18T14:31:36.743" v="2264" actId="1076"/>
          <ac:spMkLst>
            <pc:docMk/>
            <pc:sldMk cId="1379972419" sldId="256"/>
            <ac:spMk id="66" creationId="{E8336960-C6DD-5A6E-4F1F-FA504379A0F6}"/>
          </ac:spMkLst>
        </pc:spChg>
        <pc:spChg chg="add mod">
          <ac:chgData name="幸斗 瀬尾" userId="1cf7de475423c603" providerId="LiveId" clId="{EE70FB66-944F-473E-99B3-564F25EE422B}" dt="2023-08-18T13:18:45.425" v="1532" actId="164"/>
          <ac:spMkLst>
            <pc:docMk/>
            <pc:sldMk cId="1379972419" sldId="256"/>
            <ac:spMk id="67" creationId="{40CF40C5-8EC1-C508-02B8-844E5B1AA92E}"/>
          </ac:spMkLst>
        </pc:spChg>
        <pc:spChg chg="add del mod">
          <ac:chgData name="幸斗 瀬尾" userId="1cf7de475423c603" providerId="LiveId" clId="{EE70FB66-944F-473E-99B3-564F25EE422B}" dt="2023-08-18T13:10:31.418" v="1438" actId="478"/>
          <ac:spMkLst>
            <pc:docMk/>
            <pc:sldMk cId="1379972419" sldId="256"/>
            <ac:spMk id="69" creationId="{77667CBE-0044-87AD-FAA5-94A7964AC63F}"/>
          </ac:spMkLst>
        </pc:spChg>
        <pc:spChg chg="add mod">
          <ac:chgData name="幸斗 瀬尾" userId="1cf7de475423c603" providerId="LiveId" clId="{EE70FB66-944F-473E-99B3-564F25EE422B}" dt="2023-08-18T13:18:45.425" v="1532" actId="164"/>
          <ac:spMkLst>
            <pc:docMk/>
            <pc:sldMk cId="1379972419" sldId="256"/>
            <ac:spMk id="72" creationId="{C7BC1FDB-F48A-24B8-1F39-D4F62F65249C}"/>
          </ac:spMkLst>
        </pc:spChg>
        <pc:spChg chg="add mod">
          <ac:chgData name="幸斗 瀬尾" userId="1cf7de475423c603" providerId="LiveId" clId="{EE70FB66-944F-473E-99B3-564F25EE422B}" dt="2023-08-18T12:57:36.914" v="1313" actId="571"/>
          <ac:spMkLst>
            <pc:docMk/>
            <pc:sldMk cId="1379972419" sldId="256"/>
            <ac:spMk id="73" creationId="{C162F66B-F437-34EC-1B91-644F78675DAF}"/>
          </ac:spMkLst>
        </pc:spChg>
        <pc:spChg chg="add mod">
          <ac:chgData name="幸斗 瀬尾" userId="1cf7de475423c603" providerId="LiveId" clId="{EE70FB66-944F-473E-99B3-564F25EE422B}" dt="2023-08-18T13:18:45.425" v="1532" actId="164"/>
          <ac:spMkLst>
            <pc:docMk/>
            <pc:sldMk cId="1379972419" sldId="256"/>
            <ac:spMk id="76" creationId="{8D93EFF2-EFD9-FD9E-F0EC-B6C4B5173E60}"/>
          </ac:spMkLst>
        </pc:spChg>
        <pc:spChg chg="add mod">
          <ac:chgData name="幸斗 瀬尾" userId="1cf7de475423c603" providerId="LiveId" clId="{EE70FB66-944F-473E-99B3-564F25EE422B}" dt="2023-08-18T14:31:40.940" v="2265" actId="1076"/>
          <ac:spMkLst>
            <pc:docMk/>
            <pc:sldMk cId="1379972419" sldId="256"/>
            <ac:spMk id="79" creationId="{BB687D3B-B685-F278-9EBD-434F31E0DAA2}"/>
          </ac:spMkLst>
        </pc:spChg>
        <pc:spChg chg="add del mod">
          <ac:chgData name="幸斗 瀬尾" userId="1cf7de475423c603" providerId="LiveId" clId="{EE70FB66-944F-473E-99B3-564F25EE422B}" dt="2023-08-18T13:09:41.503" v="1426" actId="478"/>
          <ac:spMkLst>
            <pc:docMk/>
            <pc:sldMk cId="1379972419" sldId="256"/>
            <ac:spMk id="80" creationId="{A45F48C7-40E4-D944-577F-B882A98BA223}"/>
          </ac:spMkLst>
        </pc:spChg>
        <pc:spChg chg="mod">
          <ac:chgData name="幸斗 瀬尾" userId="1cf7de475423c603" providerId="LiveId" clId="{EE70FB66-944F-473E-99B3-564F25EE422B}" dt="2023-08-18T13:03:50.995" v="1361"/>
          <ac:spMkLst>
            <pc:docMk/>
            <pc:sldMk cId="1379972419" sldId="256"/>
            <ac:spMk id="82" creationId="{19846596-BBDD-DD01-94EE-8F537E205003}"/>
          </ac:spMkLst>
        </pc:spChg>
        <pc:spChg chg="mod">
          <ac:chgData name="幸斗 瀬尾" userId="1cf7de475423c603" providerId="LiveId" clId="{EE70FB66-944F-473E-99B3-564F25EE422B}" dt="2023-08-18T13:52:16.843" v="1888" actId="255"/>
          <ac:spMkLst>
            <pc:docMk/>
            <pc:sldMk cId="1379972419" sldId="256"/>
            <ac:spMk id="83" creationId="{5B599B59-FF12-5DB6-E73A-70A5CFDA4E9E}"/>
          </ac:spMkLst>
        </pc:spChg>
        <pc:spChg chg="add mod">
          <ac:chgData name="幸斗 瀬尾" userId="1cf7de475423c603" providerId="LiveId" clId="{EE70FB66-944F-473E-99B3-564F25EE422B}" dt="2023-08-18T13:06:21.687" v="1378" actId="164"/>
          <ac:spMkLst>
            <pc:docMk/>
            <pc:sldMk cId="1379972419" sldId="256"/>
            <ac:spMk id="84" creationId="{08A093BB-CB41-1DEE-0C6E-3BF2F6B36534}"/>
          </ac:spMkLst>
        </pc:spChg>
        <pc:spChg chg="add del mod">
          <ac:chgData name="幸斗 瀬尾" userId="1cf7de475423c603" providerId="LiveId" clId="{EE70FB66-944F-473E-99B3-564F25EE422B}" dt="2023-08-18T13:04:53.162" v="1371"/>
          <ac:spMkLst>
            <pc:docMk/>
            <pc:sldMk cId="1379972419" sldId="256"/>
            <ac:spMk id="85" creationId="{127C0356-EDD3-EC36-8416-25C4CB8E3AEB}"/>
          </ac:spMkLst>
        </pc:spChg>
        <pc:spChg chg="add del mod">
          <ac:chgData name="幸斗 瀬尾" userId="1cf7de475423c603" providerId="LiveId" clId="{EE70FB66-944F-473E-99B3-564F25EE422B}" dt="2023-08-18T13:09:39.478" v="1425" actId="478"/>
          <ac:spMkLst>
            <pc:docMk/>
            <pc:sldMk cId="1379972419" sldId="256"/>
            <ac:spMk id="89" creationId="{D132C8F9-3129-8BDF-EA24-5E416C254C71}"/>
          </ac:spMkLst>
        </pc:spChg>
        <pc:spChg chg="add mod">
          <ac:chgData name="幸斗 瀬尾" userId="1cf7de475423c603" providerId="LiveId" clId="{EE70FB66-944F-473E-99B3-564F25EE422B}" dt="2023-08-18T13:18:45.425" v="1532" actId="164"/>
          <ac:spMkLst>
            <pc:docMk/>
            <pc:sldMk cId="1379972419" sldId="256"/>
            <ac:spMk id="90" creationId="{7E0DC198-1266-D0E6-CAEC-F61838C114C2}"/>
          </ac:spMkLst>
        </pc:spChg>
        <pc:spChg chg="add mod">
          <ac:chgData name="幸斗 瀬尾" userId="1cf7de475423c603" providerId="LiveId" clId="{EE70FB66-944F-473E-99B3-564F25EE422B}" dt="2023-08-18T13:18:45.425" v="1532" actId="164"/>
          <ac:spMkLst>
            <pc:docMk/>
            <pc:sldMk cId="1379972419" sldId="256"/>
            <ac:spMk id="93" creationId="{092E85C9-300E-F57C-9186-D35F7AD5B80D}"/>
          </ac:spMkLst>
        </pc:spChg>
        <pc:spChg chg="add mod">
          <ac:chgData name="幸斗 瀬尾" userId="1cf7de475423c603" providerId="LiveId" clId="{EE70FB66-944F-473E-99B3-564F25EE422B}" dt="2023-08-18T13:18:45.425" v="1532" actId="164"/>
          <ac:spMkLst>
            <pc:docMk/>
            <pc:sldMk cId="1379972419" sldId="256"/>
            <ac:spMk id="94" creationId="{75DDB8EA-BFF6-8782-699B-4D94CACA9576}"/>
          </ac:spMkLst>
        </pc:spChg>
        <pc:spChg chg="mod">
          <ac:chgData name="幸斗 瀬尾" userId="1cf7de475423c603" providerId="LiveId" clId="{EE70FB66-944F-473E-99B3-564F25EE422B}" dt="2023-08-18T13:52:58.387" v="1895" actId="1076"/>
          <ac:spMkLst>
            <pc:docMk/>
            <pc:sldMk cId="1379972419" sldId="256"/>
            <ac:spMk id="102" creationId="{0EAD7816-87D2-3955-1697-9C010B911C83}"/>
          </ac:spMkLst>
        </pc:spChg>
        <pc:spChg chg="mod">
          <ac:chgData name="幸斗 瀬尾" userId="1cf7de475423c603" providerId="LiveId" clId="{EE70FB66-944F-473E-99B3-564F25EE422B}" dt="2023-08-18T13:16:50.209" v="1514"/>
          <ac:spMkLst>
            <pc:docMk/>
            <pc:sldMk cId="1379972419" sldId="256"/>
            <ac:spMk id="103" creationId="{DD8CBA61-73F8-9C72-8112-944013D7E5E4}"/>
          </ac:spMkLst>
        </pc:spChg>
        <pc:spChg chg="mod">
          <ac:chgData name="幸斗 瀬尾" userId="1cf7de475423c603" providerId="LiveId" clId="{EE70FB66-944F-473E-99B3-564F25EE422B}" dt="2023-08-18T13:52:11.642" v="1887" actId="255"/>
          <ac:spMkLst>
            <pc:docMk/>
            <pc:sldMk cId="1379972419" sldId="256"/>
            <ac:spMk id="104" creationId="{8A554DD0-F3AB-9799-C599-36E4949FAD0E}"/>
          </ac:spMkLst>
        </pc:spChg>
        <pc:spChg chg="add mod">
          <ac:chgData name="幸斗 瀬尾" userId="1cf7de475423c603" providerId="LiveId" clId="{EE70FB66-944F-473E-99B3-564F25EE422B}" dt="2023-08-18T14:33:15.993" v="2276" actId="1076"/>
          <ac:spMkLst>
            <pc:docMk/>
            <pc:sldMk cId="1379972419" sldId="256"/>
            <ac:spMk id="106" creationId="{7BC207CC-53CE-1C23-6AAB-F29FB0D4C085}"/>
          </ac:spMkLst>
        </pc:spChg>
        <pc:spChg chg="add mod">
          <ac:chgData name="幸斗 瀬尾" userId="1cf7de475423c603" providerId="LiveId" clId="{EE70FB66-944F-473E-99B3-564F25EE422B}" dt="2023-08-18T14:46:22.001" v="2357" actId="1076"/>
          <ac:spMkLst>
            <pc:docMk/>
            <pc:sldMk cId="1379972419" sldId="256"/>
            <ac:spMk id="107" creationId="{40B3C44D-BFEA-DAB5-2ABF-C057C377C70D}"/>
          </ac:spMkLst>
        </pc:spChg>
        <pc:spChg chg="add mod">
          <ac:chgData name="幸斗 瀬尾" userId="1cf7de475423c603" providerId="LiveId" clId="{EE70FB66-944F-473E-99B3-564F25EE422B}" dt="2023-08-18T13:51:10.944" v="1879" actId="1076"/>
          <ac:spMkLst>
            <pc:docMk/>
            <pc:sldMk cId="1379972419" sldId="256"/>
            <ac:spMk id="111" creationId="{9CD60C6B-79A1-A01B-786A-A0EBE1DE3141}"/>
          </ac:spMkLst>
        </pc:spChg>
        <pc:spChg chg="add mod">
          <ac:chgData name="幸斗 瀬尾" userId="1cf7de475423c603" providerId="LiveId" clId="{EE70FB66-944F-473E-99B3-564F25EE422B}" dt="2023-08-18T14:33:15.993" v="2276" actId="1076"/>
          <ac:spMkLst>
            <pc:docMk/>
            <pc:sldMk cId="1379972419" sldId="256"/>
            <ac:spMk id="112" creationId="{57640C68-2FFF-97F8-D450-F5EAF2C6D742}"/>
          </ac:spMkLst>
        </pc:spChg>
        <pc:spChg chg="add mod">
          <ac:chgData name="幸斗 瀬尾" userId="1cf7de475423c603" providerId="LiveId" clId="{EE70FB66-944F-473E-99B3-564F25EE422B}" dt="2023-08-18T13:53:09.320" v="1898" actId="1076"/>
          <ac:spMkLst>
            <pc:docMk/>
            <pc:sldMk cId="1379972419" sldId="256"/>
            <ac:spMk id="113" creationId="{670FAAD3-DEF2-48CF-C8B0-8C7214C2FA64}"/>
          </ac:spMkLst>
        </pc:spChg>
        <pc:spChg chg="add mod">
          <ac:chgData name="幸斗 瀬尾" userId="1cf7de475423c603" providerId="LiveId" clId="{EE70FB66-944F-473E-99B3-564F25EE422B}" dt="2023-08-18T14:28:31.515" v="2224" actId="1076"/>
          <ac:spMkLst>
            <pc:docMk/>
            <pc:sldMk cId="1379972419" sldId="256"/>
            <ac:spMk id="115" creationId="{2D318CC7-07B7-3842-4DD0-5674C33BE7AD}"/>
          </ac:spMkLst>
        </pc:spChg>
        <pc:spChg chg="add mod">
          <ac:chgData name="幸斗 瀬尾" userId="1cf7de475423c603" providerId="LiveId" clId="{EE70FB66-944F-473E-99B3-564F25EE422B}" dt="2023-08-18T14:54:26.601" v="2407" actId="1076"/>
          <ac:spMkLst>
            <pc:docMk/>
            <pc:sldMk cId="1379972419" sldId="256"/>
            <ac:spMk id="117" creationId="{DF7D0FF7-155D-89DD-14C4-03191E8DB79B}"/>
          </ac:spMkLst>
        </pc:spChg>
        <pc:spChg chg="add mod">
          <ac:chgData name="幸斗 瀬尾" userId="1cf7de475423c603" providerId="LiveId" clId="{EE70FB66-944F-473E-99B3-564F25EE422B}" dt="2023-08-18T14:28:20.707" v="2221" actId="255"/>
          <ac:spMkLst>
            <pc:docMk/>
            <pc:sldMk cId="1379972419" sldId="256"/>
            <ac:spMk id="118" creationId="{C24BD38A-090A-8323-9452-83D40225E062}"/>
          </ac:spMkLst>
        </pc:spChg>
        <pc:spChg chg="add del mod">
          <ac:chgData name="幸斗 瀬尾" userId="1cf7de475423c603" providerId="LiveId" clId="{EE70FB66-944F-473E-99B3-564F25EE422B}" dt="2023-08-18T13:50:26.813" v="1871" actId="478"/>
          <ac:spMkLst>
            <pc:docMk/>
            <pc:sldMk cId="1379972419" sldId="256"/>
            <ac:spMk id="119" creationId="{41777A53-673A-C273-D152-AB8A326EC679}"/>
          </ac:spMkLst>
        </pc:spChg>
        <pc:spChg chg="add mod">
          <ac:chgData name="幸斗 瀬尾" userId="1cf7de475423c603" providerId="LiveId" clId="{EE70FB66-944F-473E-99B3-564F25EE422B}" dt="2023-08-18T14:54:30.191" v="2408" actId="1076"/>
          <ac:spMkLst>
            <pc:docMk/>
            <pc:sldMk cId="1379972419" sldId="256"/>
            <ac:spMk id="123" creationId="{F8BBD4DD-DEC7-7988-2835-22CA2CBC9C23}"/>
          </ac:spMkLst>
        </pc:spChg>
        <pc:spChg chg="mod">
          <ac:chgData name="幸斗 瀬尾" userId="1cf7de475423c603" providerId="LiveId" clId="{EE70FB66-944F-473E-99B3-564F25EE422B}" dt="2023-08-18T13:55:01.305" v="1908" actId="1076"/>
          <ac:spMkLst>
            <pc:docMk/>
            <pc:sldMk cId="1379972419" sldId="256"/>
            <ac:spMk id="127" creationId="{949DF9BD-4B5A-903E-2B76-D6093FA1034B}"/>
          </ac:spMkLst>
        </pc:spChg>
        <pc:spChg chg="mod">
          <ac:chgData name="幸斗 瀬尾" userId="1cf7de475423c603" providerId="LiveId" clId="{EE70FB66-944F-473E-99B3-564F25EE422B}" dt="2023-08-18T13:53:44.679" v="1900"/>
          <ac:spMkLst>
            <pc:docMk/>
            <pc:sldMk cId="1379972419" sldId="256"/>
            <ac:spMk id="128" creationId="{E7BFEA87-9F31-9E2F-5CA6-AA585A847F79}"/>
          </ac:spMkLst>
        </pc:spChg>
        <pc:spChg chg="mod">
          <ac:chgData name="幸斗 瀬尾" userId="1cf7de475423c603" providerId="LiveId" clId="{EE70FB66-944F-473E-99B3-564F25EE422B}" dt="2023-08-18T13:54:45.002" v="1906" actId="20577"/>
          <ac:spMkLst>
            <pc:docMk/>
            <pc:sldMk cId="1379972419" sldId="256"/>
            <ac:spMk id="129" creationId="{3139DC92-ADEA-11C1-87EF-6D7A7C3A77D2}"/>
          </ac:spMkLst>
        </pc:spChg>
        <pc:spChg chg="add mod">
          <ac:chgData name="幸斗 瀬尾" userId="1cf7de475423c603" providerId="LiveId" clId="{EE70FB66-944F-473E-99B3-564F25EE422B}" dt="2023-08-18T14:54:41.033" v="2413" actId="1076"/>
          <ac:spMkLst>
            <pc:docMk/>
            <pc:sldMk cId="1379972419" sldId="256"/>
            <ac:spMk id="131" creationId="{49352624-DA7D-BD9B-7E59-09B6008AB027}"/>
          </ac:spMkLst>
        </pc:spChg>
        <pc:spChg chg="add mod">
          <ac:chgData name="幸斗 瀬尾" userId="1cf7de475423c603" providerId="LiveId" clId="{EE70FB66-944F-473E-99B3-564F25EE422B}" dt="2023-08-18T14:41:13.969" v="2338" actId="1076"/>
          <ac:spMkLst>
            <pc:docMk/>
            <pc:sldMk cId="1379972419" sldId="256"/>
            <ac:spMk id="132" creationId="{B093109E-E858-3F1B-670E-4D9CE3F827FE}"/>
          </ac:spMkLst>
        </pc:spChg>
        <pc:spChg chg="add del">
          <ac:chgData name="幸斗 瀬尾" userId="1cf7de475423c603" providerId="LiveId" clId="{EE70FB66-944F-473E-99B3-564F25EE422B}" dt="2023-08-18T14:15:19.468" v="2085" actId="11529"/>
          <ac:spMkLst>
            <pc:docMk/>
            <pc:sldMk cId="1379972419" sldId="256"/>
            <ac:spMk id="134" creationId="{0779AECF-1A44-FE32-C23F-BD9C7353174B}"/>
          </ac:spMkLst>
        </pc:spChg>
        <pc:spChg chg="add del mod">
          <ac:chgData name="幸斗 瀬尾" userId="1cf7de475423c603" providerId="LiveId" clId="{EE70FB66-944F-473E-99B3-564F25EE422B}" dt="2023-08-18T14:36:47.237" v="2302" actId="478"/>
          <ac:spMkLst>
            <pc:docMk/>
            <pc:sldMk cId="1379972419" sldId="256"/>
            <ac:spMk id="141" creationId="{5FD4BCB0-0337-113E-C5F7-6C513429B2F1}"/>
          </ac:spMkLst>
        </pc:spChg>
        <pc:spChg chg="add del">
          <ac:chgData name="幸斗 瀬尾" userId="1cf7de475423c603" providerId="LiveId" clId="{EE70FB66-944F-473E-99B3-564F25EE422B}" dt="2023-08-18T14:19:20.578" v="2116" actId="22"/>
          <ac:spMkLst>
            <pc:docMk/>
            <pc:sldMk cId="1379972419" sldId="256"/>
            <ac:spMk id="143" creationId="{B761E522-531A-1B38-F448-E55318023561}"/>
          </ac:spMkLst>
        </pc:spChg>
        <pc:spChg chg="add mod">
          <ac:chgData name="幸斗 瀬尾" userId="1cf7de475423c603" providerId="LiveId" clId="{EE70FB66-944F-473E-99B3-564F25EE422B}" dt="2023-08-18T14:40:57.123" v="2336" actId="1076"/>
          <ac:spMkLst>
            <pc:docMk/>
            <pc:sldMk cId="1379972419" sldId="256"/>
            <ac:spMk id="145" creationId="{F753D614-0FF2-19BE-853D-6EB8E0AAA558}"/>
          </ac:spMkLst>
        </pc:spChg>
        <pc:spChg chg="add del mod">
          <ac:chgData name="幸斗 瀬尾" userId="1cf7de475423c603" providerId="LiveId" clId="{EE70FB66-944F-473E-99B3-564F25EE422B}" dt="2023-08-18T14:22:43.641" v="2188"/>
          <ac:spMkLst>
            <pc:docMk/>
            <pc:sldMk cId="1379972419" sldId="256"/>
            <ac:spMk id="146" creationId="{7A2522B3-83E1-BA6D-2F65-43D9909E541C}"/>
          </ac:spMkLst>
        </pc:spChg>
        <pc:spChg chg="add del mod">
          <ac:chgData name="幸斗 瀬尾" userId="1cf7de475423c603" providerId="LiveId" clId="{EE70FB66-944F-473E-99B3-564F25EE422B}" dt="2023-08-18T14:50:37.151" v="2381"/>
          <ac:spMkLst>
            <pc:docMk/>
            <pc:sldMk cId="1379972419" sldId="256"/>
            <ac:spMk id="147" creationId="{4374FDFA-993B-D4C3-AFFD-A78F7E9B22D5}"/>
          </ac:spMkLst>
        </pc:spChg>
        <pc:spChg chg="add del mod">
          <ac:chgData name="幸斗 瀬尾" userId="1cf7de475423c603" providerId="LiveId" clId="{EE70FB66-944F-473E-99B3-564F25EE422B}" dt="2023-08-18T14:50:34.540" v="2379"/>
          <ac:spMkLst>
            <pc:docMk/>
            <pc:sldMk cId="1379972419" sldId="256"/>
            <ac:spMk id="148" creationId="{BBBE8838-8E51-3820-C7E0-A93C5C386E4E}"/>
          </ac:spMkLst>
        </pc:spChg>
        <pc:spChg chg="add del mod">
          <ac:chgData name="幸斗 瀬尾" userId="1cf7de475423c603" providerId="LiveId" clId="{EE70FB66-944F-473E-99B3-564F25EE422B}" dt="2023-08-18T14:55:28.686" v="2422" actId="478"/>
          <ac:spMkLst>
            <pc:docMk/>
            <pc:sldMk cId="1379972419" sldId="256"/>
            <ac:spMk id="149" creationId="{E6CC5C8D-4880-8D55-20DB-5F5B5EE49A38}"/>
          </ac:spMkLst>
        </pc:spChg>
        <pc:spChg chg="add del mod">
          <ac:chgData name="幸斗 瀬尾" userId="1cf7de475423c603" providerId="LiveId" clId="{EE70FB66-944F-473E-99B3-564F25EE422B}" dt="2023-08-18T14:55:27.940" v="2421" actId="478"/>
          <ac:spMkLst>
            <pc:docMk/>
            <pc:sldMk cId="1379972419" sldId="256"/>
            <ac:spMk id="150" creationId="{5FF8ACC4-9368-FAEF-B2FD-374D6ED61CB8}"/>
          </ac:spMkLst>
        </pc:spChg>
        <pc:spChg chg="add del mod">
          <ac:chgData name="幸斗 瀬尾" userId="1cf7de475423c603" providerId="LiveId" clId="{EE70FB66-944F-473E-99B3-564F25EE422B}" dt="2023-08-18T15:02:07.954" v="2456" actId="478"/>
          <ac:spMkLst>
            <pc:docMk/>
            <pc:sldMk cId="1379972419" sldId="256"/>
            <ac:spMk id="151" creationId="{E0F441B7-C906-6AF5-7123-E94DACFCE103}"/>
          </ac:spMkLst>
        </pc:spChg>
        <pc:spChg chg="add del mod ord">
          <ac:chgData name="幸斗 瀬尾" userId="1cf7de475423c603" providerId="LiveId" clId="{EE70FB66-944F-473E-99B3-564F25EE422B}" dt="2023-08-18T15:02:09.458" v="2457" actId="478"/>
          <ac:spMkLst>
            <pc:docMk/>
            <pc:sldMk cId="1379972419" sldId="256"/>
            <ac:spMk id="152" creationId="{04691FD8-2AA7-6461-9F86-DF1588F7E444}"/>
          </ac:spMkLst>
        </pc:spChg>
        <pc:spChg chg="add del mod">
          <ac:chgData name="幸斗 瀬尾" userId="1cf7de475423c603" providerId="LiveId" clId="{EE70FB66-944F-473E-99B3-564F25EE422B}" dt="2023-08-18T15:10:31.598" v="2504" actId="478"/>
          <ac:spMkLst>
            <pc:docMk/>
            <pc:sldMk cId="1379972419" sldId="256"/>
            <ac:spMk id="153" creationId="{9B5D1338-A04C-5ED3-3D88-91B410D62C4A}"/>
          </ac:spMkLst>
        </pc:spChg>
        <pc:spChg chg="add del mod ord">
          <ac:chgData name="幸斗 瀬尾" userId="1cf7de475423c603" providerId="LiveId" clId="{EE70FB66-944F-473E-99B3-564F25EE422B}" dt="2023-08-18T15:10:33.066" v="2505" actId="478"/>
          <ac:spMkLst>
            <pc:docMk/>
            <pc:sldMk cId="1379972419" sldId="256"/>
            <ac:spMk id="154" creationId="{A0B7B1EA-CCC2-C40A-1C72-E71D8F124AE7}"/>
          </ac:spMkLst>
        </pc:spChg>
        <pc:spChg chg="add del mod">
          <ac:chgData name="幸斗 瀬尾" userId="1cf7de475423c603" providerId="LiveId" clId="{EE70FB66-944F-473E-99B3-564F25EE422B}" dt="2023-08-18T18:36:34.813" v="2539" actId="478"/>
          <ac:spMkLst>
            <pc:docMk/>
            <pc:sldMk cId="1379972419" sldId="256"/>
            <ac:spMk id="155" creationId="{94B067BB-7941-0C1C-A0AB-ED0E9C1A03FD}"/>
          </ac:spMkLst>
        </pc:spChg>
        <pc:spChg chg="add del mod">
          <ac:chgData name="幸斗 瀬尾" userId="1cf7de475423c603" providerId="LiveId" clId="{EE70FB66-944F-473E-99B3-564F25EE422B}" dt="2023-08-18T18:36:34.813" v="2539" actId="478"/>
          <ac:spMkLst>
            <pc:docMk/>
            <pc:sldMk cId="1379972419" sldId="256"/>
            <ac:spMk id="156" creationId="{AAA0F873-F519-220D-F10A-4C99BD5BF6A6}"/>
          </ac:spMkLst>
        </pc:spChg>
        <pc:spChg chg="add mod ord">
          <ac:chgData name="幸斗 瀬尾" userId="1cf7de475423c603" providerId="LiveId" clId="{EE70FB66-944F-473E-99B3-564F25EE422B}" dt="2023-08-18T20:59:38.050" v="4013" actId="167"/>
          <ac:spMkLst>
            <pc:docMk/>
            <pc:sldMk cId="1379972419" sldId="256"/>
            <ac:spMk id="157" creationId="{D0BCC290-2884-8395-350C-93A69E30A4E4}"/>
          </ac:spMkLst>
        </pc:spChg>
        <pc:spChg chg="add mod">
          <ac:chgData name="幸斗 瀬尾" userId="1cf7de475423c603" providerId="LiveId" clId="{EE70FB66-944F-473E-99B3-564F25EE422B}" dt="2023-08-18T18:41:14.783" v="2586" actId="1076"/>
          <ac:spMkLst>
            <pc:docMk/>
            <pc:sldMk cId="1379972419" sldId="256"/>
            <ac:spMk id="158" creationId="{2D4A837C-9340-5233-CD27-9A596AEF1BB9}"/>
          </ac:spMkLst>
        </pc:spChg>
        <pc:spChg chg="add mod">
          <ac:chgData name="幸斗 瀬尾" userId="1cf7de475423c603" providerId="LiveId" clId="{EE70FB66-944F-473E-99B3-564F25EE422B}" dt="2023-08-18T18:54:27.914" v="2708" actId="1076"/>
          <ac:spMkLst>
            <pc:docMk/>
            <pc:sldMk cId="1379972419" sldId="256"/>
            <ac:spMk id="159" creationId="{B02E7E1D-61AC-5F1B-77F2-6E1B16E4A10F}"/>
          </ac:spMkLst>
        </pc:spChg>
        <pc:spChg chg="add mod">
          <ac:chgData name="幸斗 瀬尾" userId="1cf7de475423c603" providerId="LiveId" clId="{EE70FB66-944F-473E-99B3-564F25EE422B}" dt="2023-08-18T19:16:55.309" v="2978" actId="14100"/>
          <ac:spMkLst>
            <pc:docMk/>
            <pc:sldMk cId="1379972419" sldId="256"/>
            <ac:spMk id="164" creationId="{B45822A4-E1B0-C487-3F72-EC73DBF4E31D}"/>
          </ac:spMkLst>
        </pc:spChg>
        <pc:spChg chg="add mod">
          <ac:chgData name="幸斗 瀬尾" userId="1cf7de475423c603" providerId="LiveId" clId="{EE70FB66-944F-473E-99B3-564F25EE422B}" dt="2023-08-18T19:16:59.248" v="2979" actId="1076"/>
          <ac:spMkLst>
            <pc:docMk/>
            <pc:sldMk cId="1379972419" sldId="256"/>
            <ac:spMk id="165" creationId="{7A74485E-2EA1-40A9-8F8C-EB3DA13FA988}"/>
          </ac:spMkLst>
        </pc:spChg>
        <pc:spChg chg="add mod">
          <ac:chgData name="幸斗 瀬尾" userId="1cf7de475423c603" providerId="LiveId" clId="{EE70FB66-944F-473E-99B3-564F25EE422B}" dt="2023-08-18T19:03:25.554" v="2796" actId="1076"/>
          <ac:spMkLst>
            <pc:docMk/>
            <pc:sldMk cId="1379972419" sldId="256"/>
            <ac:spMk id="166" creationId="{E7C17514-6973-5CAC-7C9F-7BC8A3C3CF0C}"/>
          </ac:spMkLst>
        </pc:spChg>
        <pc:spChg chg="add mod">
          <ac:chgData name="幸斗 瀬尾" userId="1cf7de475423c603" providerId="LiveId" clId="{EE70FB66-944F-473E-99B3-564F25EE422B}" dt="2023-08-18T18:54:12.611" v="2706" actId="1076"/>
          <ac:spMkLst>
            <pc:docMk/>
            <pc:sldMk cId="1379972419" sldId="256"/>
            <ac:spMk id="167" creationId="{5D7ED568-A2BB-4E47-6208-26236846033B}"/>
          </ac:spMkLst>
        </pc:spChg>
        <pc:spChg chg="add mod">
          <ac:chgData name="幸斗 瀬尾" userId="1cf7de475423c603" providerId="LiveId" clId="{EE70FB66-944F-473E-99B3-564F25EE422B}" dt="2023-08-18T19:10:16.318" v="2924" actId="1076"/>
          <ac:spMkLst>
            <pc:docMk/>
            <pc:sldMk cId="1379972419" sldId="256"/>
            <ac:spMk id="168" creationId="{5C0D1534-4A6A-2E94-4F88-FAD26EFC5B82}"/>
          </ac:spMkLst>
        </pc:spChg>
        <pc:spChg chg="add mod">
          <ac:chgData name="幸斗 瀬尾" userId="1cf7de475423c603" providerId="LiveId" clId="{EE70FB66-944F-473E-99B3-564F25EE422B}" dt="2023-08-18T19:00:03.541" v="2782" actId="1076"/>
          <ac:spMkLst>
            <pc:docMk/>
            <pc:sldMk cId="1379972419" sldId="256"/>
            <ac:spMk id="169" creationId="{D921B81C-0287-28B5-4C57-A0A86EAC8A4E}"/>
          </ac:spMkLst>
        </pc:spChg>
        <pc:spChg chg="add mod">
          <ac:chgData name="幸斗 瀬尾" userId="1cf7de475423c603" providerId="LiveId" clId="{EE70FB66-944F-473E-99B3-564F25EE422B}" dt="2023-08-18T18:59:59.893" v="2781" actId="1076"/>
          <ac:spMkLst>
            <pc:docMk/>
            <pc:sldMk cId="1379972419" sldId="256"/>
            <ac:spMk id="172" creationId="{A5473924-C359-73A7-36CA-616C7ED60139}"/>
          </ac:spMkLst>
        </pc:spChg>
        <pc:spChg chg="add mod">
          <ac:chgData name="幸斗 瀬尾" userId="1cf7de475423c603" providerId="LiveId" clId="{EE70FB66-944F-473E-99B3-564F25EE422B}" dt="2023-08-18T19:00:08.845" v="2783" actId="1076"/>
          <ac:spMkLst>
            <pc:docMk/>
            <pc:sldMk cId="1379972419" sldId="256"/>
            <ac:spMk id="173" creationId="{D1EEE878-C26F-0035-2894-8DBFD5A871D3}"/>
          </ac:spMkLst>
        </pc:spChg>
        <pc:spChg chg="add del">
          <ac:chgData name="幸斗 瀬尾" userId="1cf7de475423c603" providerId="LiveId" clId="{EE70FB66-944F-473E-99B3-564F25EE422B}" dt="2023-08-18T18:56:46.356" v="2720"/>
          <ac:spMkLst>
            <pc:docMk/>
            <pc:sldMk cId="1379972419" sldId="256"/>
            <ac:spMk id="174" creationId="{04B46A06-6E3C-537D-B1CB-BC44120AB2E8}"/>
          </ac:spMkLst>
        </pc:spChg>
        <pc:spChg chg="add del">
          <ac:chgData name="幸斗 瀬尾" userId="1cf7de475423c603" providerId="LiveId" clId="{EE70FB66-944F-473E-99B3-564F25EE422B}" dt="2023-08-18T18:56:58.643" v="2724"/>
          <ac:spMkLst>
            <pc:docMk/>
            <pc:sldMk cId="1379972419" sldId="256"/>
            <ac:spMk id="175" creationId="{0533557C-D292-EB61-3B94-553D887A31F4}"/>
          </ac:spMkLst>
        </pc:spChg>
        <pc:spChg chg="add mod">
          <ac:chgData name="幸斗 瀬尾" userId="1cf7de475423c603" providerId="LiveId" clId="{EE70FB66-944F-473E-99B3-564F25EE422B}" dt="2023-08-18T19:00:30.081" v="2788" actId="1076"/>
          <ac:spMkLst>
            <pc:docMk/>
            <pc:sldMk cId="1379972419" sldId="256"/>
            <ac:spMk id="176" creationId="{79C6D29A-509A-D2A2-8BBE-4591B8561DA2}"/>
          </ac:spMkLst>
        </pc:spChg>
        <pc:spChg chg="add mod">
          <ac:chgData name="幸斗 瀬尾" userId="1cf7de475423c603" providerId="LiveId" clId="{EE70FB66-944F-473E-99B3-564F25EE422B}" dt="2023-08-18T19:15:57.414" v="2971" actId="1076"/>
          <ac:spMkLst>
            <pc:docMk/>
            <pc:sldMk cId="1379972419" sldId="256"/>
            <ac:spMk id="177" creationId="{20D51C12-558A-AD12-36FE-F54682FFCDFD}"/>
          </ac:spMkLst>
        </pc:spChg>
        <pc:spChg chg="add mod">
          <ac:chgData name="幸斗 瀬尾" userId="1cf7de475423c603" providerId="LiveId" clId="{EE70FB66-944F-473E-99B3-564F25EE422B}" dt="2023-08-18T19:15:59.785" v="2972" actId="1076"/>
          <ac:spMkLst>
            <pc:docMk/>
            <pc:sldMk cId="1379972419" sldId="256"/>
            <ac:spMk id="178" creationId="{90B256CE-6A2F-B480-F1DB-E66D3821DB6A}"/>
          </ac:spMkLst>
        </pc:spChg>
        <pc:spChg chg="add mod">
          <ac:chgData name="幸斗 瀬尾" userId="1cf7de475423c603" providerId="LiveId" clId="{EE70FB66-944F-473E-99B3-564F25EE422B}" dt="2023-08-18T19:16:05.231" v="2973" actId="1076"/>
          <ac:spMkLst>
            <pc:docMk/>
            <pc:sldMk cId="1379972419" sldId="256"/>
            <ac:spMk id="179" creationId="{B26666F4-E722-71FF-C3BD-45BD23D4D973}"/>
          </ac:spMkLst>
        </pc:spChg>
        <pc:spChg chg="add mod">
          <ac:chgData name="幸斗 瀬尾" userId="1cf7de475423c603" providerId="LiveId" clId="{EE70FB66-944F-473E-99B3-564F25EE422B}" dt="2023-08-18T19:14:53.472" v="2956" actId="1076"/>
          <ac:spMkLst>
            <pc:docMk/>
            <pc:sldMk cId="1379972419" sldId="256"/>
            <ac:spMk id="180" creationId="{42A427FD-9C0F-0687-9D6A-81B53F8AFC4D}"/>
          </ac:spMkLst>
        </pc:spChg>
        <pc:spChg chg="add del mod">
          <ac:chgData name="幸斗 瀬尾" userId="1cf7de475423c603" providerId="LiveId" clId="{EE70FB66-944F-473E-99B3-564F25EE422B}" dt="2023-08-18T19:15:47.358" v="2968" actId="478"/>
          <ac:spMkLst>
            <pc:docMk/>
            <pc:sldMk cId="1379972419" sldId="256"/>
            <ac:spMk id="181" creationId="{EE27BC34-886F-B3D6-3698-4922148EEAC3}"/>
          </ac:spMkLst>
        </pc:spChg>
        <pc:spChg chg="add del mod">
          <ac:chgData name="幸斗 瀬尾" userId="1cf7de475423c603" providerId="LiveId" clId="{EE70FB66-944F-473E-99B3-564F25EE422B}" dt="2023-08-18T19:15:47.358" v="2968" actId="478"/>
          <ac:spMkLst>
            <pc:docMk/>
            <pc:sldMk cId="1379972419" sldId="256"/>
            <ac:spMk id="182" creationId="{17615247-4D7C-A748-1525-7A6B20F3E65B}"/>
          </ac:spMkLst>
        </pc:spChg>
        <pc:spChg chg="add del mod">
          <ac:chgData name="幸斗 瀬尾" userId="1cf7de475423c603" providerId="LiveId" clId="{EE70FB66-944F-473E-99B3-564F25EE422B}" dt="2023-08-18T19:15:47.358" v="2968" actId="478"/>
          <ac:spMkLst>
            <pc:docMk/>
            <pc:sldMk cId="1379972419" sldId="256"/>
            <ac:spMk id="183" creationId="{E2E9BD0E-043A-622F-CCD0-36E5F2CD08DA}"/>
          </ac:spMkLst>
        </pc:spChg>
        <pc:spChg chg="add mod">
          <ac:chgData name="幸斗 瀬尾" userId="1cf7de475423c603" providerId="LiveId" clId="{EE70FB66-944F-473E-99B3-564F25EE422B}" dt="2023-08-18T19:17:28.294" v="2994" actId="1076"/>
          <ac:spMkLst>
            <pc:docMk/>
            <pc:sldMk cId="1379972419" sldId="256"/>
            <ac:spMk id="185" creationId="{A21B6CD2-C0C6-9EEF-7BF1-EC1EEF43FC23}"/>
          </ac:spMkLst>
        </pc:spChg>
        <pc:spChg chg="add mod">
          <ac:chgData name="幸斗 瀬尾" userId="1cf7de475423c603" providerId="LiveId" clId="{EE70FB66-944F-473E-99B3-564F25EE422B}" dt="2023-08-18T19:17:43.448" v="3002" actId="1076"/>
          <ac:spMkLst>
            <pc:docMk/>
            <pc:sldMk cId="1379972419" sldId="256"/>
            <ac:spMk id="186" creationId="{331E3C75-3675-1E8F-FCAE-8C636A5B68C1}"/>
          </ac:spMkLst>
        </pc:spChg>
        <pc:spChg chg="add mod">
          <ac:chgData name="幸斗 瀬尾" userId="1cf7de475423c603" providerId="LiveId" clId="{EE70FB66-944F-473E-99B3-564F25EE422B}" dt="2023-08-18T21:13:38.380" v="4076" actId="1076"/>
          <ac:spMkLst>
            <pc:docMk/>
            <pc:sldMk cId="1379972419" sldId="256"/>
            <ac:spMk id="187" creationId="{0C4D0E78-B8BF-A619-8F83-B598F17D7BF2}"/>
          </ac:spMkLst>
        </pc:spChg>
        <pc:spChg chg="add del mod ord">
          <ac:chgData name="幸斗 瀬尾" userId="1cf7de475423c603" providerId="LiveId" clId="{EE70FB66-944F-473E-99B3-564F25EE422B}" dt="2023-08-18T19:20:49.375" v="3046" actId="478"/>
          <ac:spMkLst>
            <pc:docMk/>
            <pc:sldMk cId="1379972419" sldId="256"/>
            <ac:spMk id="188" creationId="{330A4F72-48D1-FFFF-34A1-1B793A0F761A}"/>
          </ac:spMkLst>
        </pc:spChg>
        <pc:spChg chg="add mod">
          <ac:chgData name="幸斗 瀬尾" userId="1cf7de475423c603" providerId="LiveId" clId="{EE70FB66-944F-473E-99B3-564F25EE422B}" dt="2023-08-18T21:13:38.380" v="4076" actId="1076"/>
          <ac:spMkLst>
            <pc:docMk/>
            <pc:sldMk cId="1379972419" sldId="256"/>
            <ac:spMk id="189" creationId="{69145AFD-3010-0C60-E93B-EB9B89249001}"/>
          </ac:spMkLst>
        </pc:spChg>
        <pc:spChg chg="add del mod ord">
          <ac:chgData name="幸斗 瀬尾" userId="1cf7de475423c603" providerId="LiveId" clId="{EE70FB66-944F-473E-99B3-564F25EE422B}" dt="2023-08-18T21:13:47.554" v="4078" actId="14100"/>
          <ac:spMkLst>
            <pc:docMk/>
            <pc:sldMk cId="1379972419" sldId="256"/>
            <ac:spMk id="190" creationId="{CB2C204A-69DF-5C92-FC8D-C19FEFD0BE7E}"/>
          </ac:spMkLst>
        </pc:spChg>
        <pc:spChg chg="add mod">
          <ac:chgData name="幸斗 瀬尾" userId="1cf7de475423c603" providerId="LiveId" clId="{EE70FB66-944F-473E-99B3-564F25EE422B}" dt="2023-08-18T21:13:38.380" v="4076" actId="1076"/>
          <ac:spMkLst>
            <pc:docMk/>
            <pc:sldMk cId="1379972419" sldId="256"/>
            <ac:spMk id="1033" creationId="{39BD626C-F01D-216D-E094-9EA6B2F26956}"/>
          </ac:spMkLst>
        </pc:spChg>
        <pc:spChg chg="add mod">
          <ac:chgData name="幸斗 瀬尾" userId="1cf7de475423c603" providerId="LiveId" clId="{EE70FB66-944F-473E-99B3-564F25EE422B}" dt="2023-08-18T21:13:38.380" v="4076" actId="1076"/>
          <ac:spMkLst>
            <pc:docMk/>
            <pc:sldMk cId="1379972419" sldId="256"/>
            <ac:spMk id="1041" creationId="{6343B97E-F2D8-7E24-839F-F246B39E4867}"/>
          </ac:spMkLst>
        </pc:spChg>
        <pc:spChg chg="add del mod">
          <ac:chgData name="幸斗 瀬尾" userId="1cf7de475423c603" providerId="LiveId" clId="{EE70FB66-944F-473E-99B3-564F25EE422B}" dt="2023-08-18T19:41:59.567" v="3335" actId="478"/>
          <ac:spMkLst>
            <pc:docMk/>
            <pc:sldMk cId="1379972419" sldId="256"/>
            <ac:spMk id="1054" creationId="{E6A3CDA4-ED57-4E68-E637-56DAE4183F3A}"/>
          </ac:spMkLst>
        </pc:spChg>
        <pc:spChg chg="add mod">
          <ac:chgData name="幸斗 瀬尾" userId="1cf7de475423c603" providerId="LiveId" clId="{EE70FB66-944F-473E-99B3-564F25EE422B}" dt="2023-08-18T21:13:38.380" v="4076" actId="1076"/>
          <ac:spMkLst>
            <pc:docMk/>
            <pc:sldMk cId="1379972419" sldId="256"/>
            <ac:spMk id="1070" creationId="{B92C2B08-4F79-780B-E3F0-2488990C079B}"/>
          </ac:spMkLst>
        </pc:spChg>
        <pc:spChg chg="add del">
          <ac:chgData name="幸斗 瀬尾" userId="1cf7de475423c603" providerId="LiveId" clId="{EE70FB66-944F-473E-99B3-564F25EE422B}" dt="2023-08-18T19:44:07.594" v="3386"/>
          <ac:spMkLst>
            <pc:docMk/>
            <pc:sldMk cId="1379972419" sldId="256"/>
            <ac:spMk id="1071" creationId="{8C93394F-2EFA-6DAC-FC41-20F15BABE726}"/>
          </ac:spMkLst>
        </pc:spChg>
        <pc:spChg chg="add del">
          <ac:chgData name="幸斗 瀬尾" userId="1cf7de475423c603" providerId="LiveId" clId="{EE70FB66-944F-473E-99B3-564F25EE422B}" dt="2023-08-18T19:47:58.114" v="3452"/>
          <ac:spMkLst>
            <pc:docMk/>
            <pc:sldMk cId="1379972419" sldId="256"/>
            <ac:spMk id="1072" creationId="{C302AE52-1695-18F2-AF37-D333E4503936}"/>
          </ac:spMkLst>
        </pc:spChg>
        <pc:spChg chg="add mod">
          <ac:chgData name="幸斗 瀬尾" userId="1cf7de475423c603" providerId="LiveId" clId="{EE70FB66-944F-473E-99B3-564F25EE422B}" dt="2023-08-18T21:13:38.380" v="4076" actId="1076"/>
          <ac:spMkLst>
            <pc:docMk/>
            <pc:sldMk cId="1379972419" sldId="256"/>
            <ac:spMk id="1073" creationId="{E3A82AD8-2093-9C7C-BCB2-4C02B83A47E6}"/>
          </ac:spMkLst>
        </pc:spChg>
        <pc:spChg chg="add mod ord">
          <ac:chgData name="幸斗 瀬尾" userId="1cf7de475423c603" providerId="LiveId" clId="{EE70FB66-944F-473E-99B3-564F25EE422B}" dt="2023-08-18T21:13:38.380" v="4076" actId="1076"/>
          <ac:spMkLst>
            <pc:docMk/>
            <pc:sldMk cId="1379972419" sldId="256"/>
            <ac:spMk id="1074" creationId="{C9B82D0B-0782-8829-D99A-1E7EE54F40A2}"/>
          </ac:spMkLst>
        </pc:spChg>
        <pc:spChg chg="add mod ord">
          <ac:chgData name="幸斗 瀬尾" userId="1cf7de475423c603" providerId="LiveId" clId="{EE70FB66-944F-473E-99B3-564F25EE422B}" dt="2023-08-18T20:59:50.247" v="4014" actId="14100"/>
          <ac:spMkLst>
            <pc:docMk/>
            <pc:sldMk cId="1379972419" sldId="256"/>
            <ac:spMk id="1075" creationId="{BA4AC27E-C354-9C7E-6B35-94F463AA81A1}"/>
          </ac:spMkLst>
        </pc:spChg>
        <pc:spChg chg="add mod ord">
          <ac:chgData name="幸斗 瀬尾" userId="1cf7de475423c603" providerId="LiveId" clId="{EE70FB66-944F-473E-99B3-564F25EE422B}" dt="2023-08-18T21:10:08.542" v="4026" actId="1076"/>
          <ac:spMkLst>
            <pc:docMk/>
            <pc:sldMk cId="1379972419" sldId="256"/>
            <ac:spMk id="1076" creationId="{3EC362DA-1AEA-A0C7-785C-EC582D6DBB4C}"/>
          </ac:spMkLst>
        </pc:spChg>
        <pc:spChg chg="add mod">
          <ac:chgData name="幸斗 瀬尾" userId="1cf7de475423c603" providerId="LiveId" clId="{EE70FB66-944F-473E-99B3-564F25EE422B}" dt="2023-08-18T20:42:46.805" v="3790" actId="207"/>
          <ac:spMkLst>
            <pc:docMk/>
            <pc:sldMk cId="1379972419" sldId="256"/>
            <ac:spMk id="1089" creationId="{24A69609-976C-F0DA-1847-3AD9CC53D2B7}"/>
          </ac:spMkLst>
        </pc:spChg>
        <pc:spChg chg="add del mod">
          <ac:chgData name="幸斗 瀬尾" userId="1cf7de475423c603" providerId="LiveId" clId="{EE70FB66-944F-473E-99B3-564F25EE422B}" dt="2023-08-18T20:39:38.371" v="3735"/>
          <ac:spMkLst>
            <pc:docMk/>
            <pc:sldMk cId="1379972419" sldId="256"/>
            <ac:spMk id="1090" creationId="{498AC166-53E0-3F9D-2F5B-D292A96117C9}"/>
          </ac:spMkLst>
        </pc:spChg>
        <pc:spChg chg="add del">
          <ac:chgData name="幸斗 瀬尾" userId="1cf7de475423c603" providerId="LiveId" clId="{EE70FB66-944F-473E-99B3-564F25EE422B}" dt="2023-08-18T20:39:48.104" v="3737"/>
          <ac:spMkLst>
            <pc:docMk/>
            <pc:sldMk cId="1379972419" sldId="256"/>
            <ac:spMk id="1091" creationId="{9694159C-2698-CC03-7614-E8F1550E2460}"/>
          </ac:spMkLst>
        </pc:spChg>
        <pc:spChg chg="add mod">
          <ac:chgData name="幸斗 瀬尾" userId="1cf7de475423c603" providerId="LiveId" clId="{EE70FB66-944F-473E-99B3-564F25EE422B}" dt="2023-08-18T20:47:17.959" v="3883" actId="1076"/>
          <ac:spMkLst>
            <pc:docMk/>
            <pc:sldMk cId="1379972419" sldId="256"/>
            <ac:spMk id="1094" creationId="{CCC12473-8923-9CF1-D604-2D98E6A56A96}"/>
          </ac:spMkLst>
        </pc:spChg>
        <pc:spChg chg="add del">
          <ac:chgData name="幸斗 瀬尾" userId="1cf7de475423c603" providerId="LiveId" clId="{EE70FB66-944F-473E-99B3-564F25EE422B}" dt="2023-08-18T20:45:58.069" v="3843"/>
          <ac:spMkLst>
            <pc:docMk/>
            <pc:sldMk cId="1379972419" sldId="256"/>
            <ac:spMk id="1095" creationId="{1AC23C7E-F0B6-F361-2573-7DA3943885F8}"/>
          </ac:spMkLst>
        </pc:spChg>
        <pc:spChg chg="add mod">
          <ac:chgData name="幸斗 瀬尾" userId="1cf7de475423c603" providerId="LiveId" clId="{EE70FB66-944F-473E-99B3-564F25EE422B}" dt="2023-08-18T20:51:54.817" v="3904" actId="14100"/>
          <ac:spMkLst>
            <pc:docMk/>
            <pc:sldMk cId="1379972419" sldId="256"/>
            <ac:spMk id="1098" creationId="{D47E50A5-D7C4-2045-484D-A32A8D2AC967}"/>
          </ac:spMkLst>
        </pc:spChg>
        <pc:spChg chg="add mod">
          <ac:chgData name="幸斗 瀬尾" userId="1cf7de475423c603" providerId="LiveId" clId="{EE70FB66-944F-473E-99B3-564F25EE422B}" dt="2023-08-18T22:40:29.857" v="4914" actId="1076"/>
          <ac:spMkLst>
            <pc:docMk/>
            <pc:sldMk cId="1379972419" sldId="256"/>
            <ac:spMk id="1101" creationId="{D08BC03A-E24B-D933-B8D4-C459011E06E2}"/>
          </ac:spMkLst>
        </pc:spChg>
        <pc:spChg chg="add del">
          <ac:chgData name="幸斗 瀬尾" userId="1cf7de475423c603" providerId="LiveId" clId="{EE70FB66-944F-473E-99B3-564F25EE422B}" dt="2023-08-18T20:55:30.421" v="3933"/>
          <ac:spMkLst>
            <pc:docMk/>
            <pc:sldMk cId="1379972419" sldId="256"/>
            <ac:spMk id="1102" creationId="{13BF12F6-BB04-12F5-8E33-0F98B56D3C96}"/>
          </ac:spMkLst>
        </pc:spChg>
        <pc:spChg chg="add del mod ord">
          <ac:chgData name="幸斗 瀬尾" userId="1cf7de475423c603" providerId="LiveId" clId="{EE70FB66-944F-473E-99B3-564F25EE422B}" dt="2023-08-18T21:16:21.038" v="4099" actId="478"/>
          <ac:spMkLst>
            <pc:docMk/>
            <pc:sldMk cId="1379972419" sldId="256"/>
            <ac:spMk id="1107" creationId="{9381E2D5-31F8-39D1-66D8-42D20854F2FB}"/>
          </ac:spMkLst>
        </pc:spChg>
        <pc:spChg chg="add del">
          <ac:chgData name="幸斗 瀬尾" userId="1cf7de475423c603" providerId="LiveId" clId="{EE70FB66-944F-473E-99B3-564F25EE422B}" dt="2023-08-18T21:11:59.617" v="4033"/>
          <ac:spMkLst>
            <pc:docMk/>
            <pc:sldMk cId="1379972419" sldId="256"/>
            <ac:spMk id="1108" creationId="{3E1607AE-92C8-D37A-4623-B93D97DE3207}"/>
          </ac:spMkLst>
        </pc:spChg>
        <pc:spChg chg="add mod">
          <ac:chgData name="幸斗 瀬尾" userId="1cf7de475423c603" providerId="LiveId" clId="{EE70FB66-944F-473E-99B3-564F25EE422B}" dt="2023-08-18T21:15:29.612" v="4090" actId="14100"/>
          <ac:spMkLst>
            <pc:docMk/>
            <pc:sldMk cId="1379972419" sldId="256"/>
            <ac:spMk id="1109" creationId="{8CB5173B-0CB6-9903-53F4-D2B12057D856}"/>
          </ac:spMkLst>
        </pc:spChg>
        <pc:spChg chg="add mod ord">
          <ac:chgData name="幸斗 瀬尾" userId="1cf7de475423c603" providerId="LiveId" clId="{EE70FB66-944F-473E-99B3-564F25EE422B}" dt="2023-08-18T21:15:57.262" v="4096" actId="14100"/>
          <ac:spMkLst>
            <pc:docMk/>
            <pc:sldMk cId="1379972419" sldId="256"/>
            <ac:spMk id="1110" creationId="{053D7848-C8E8-B10A-4879-1B49F2EF28DD}"/>
          </ac:spMkLst>
        </pc:spChg>
        <pc:spChg chg="del mod topLvl">
          <ac:chgData name="幸斗 瀬尾" userId="1cf7de475423c603" providerId="LiveId" clId="{EE70FB66-944F-473E-99B3-564F25EE422B}" dt="2023-08-18T21:18:47.659" v="4125" actId="478"/>
          <ac:spMkLst>
            <pc:docMk/>
            <pc:sldMk cId="1379972419" sldId="256"/>
            <ac:spMk id="1114" creationId="{61C8F9C1-8BC4-7F4E-0C73-633A21807FF8}"/>
          </ac:spMkLst>
        </pc:spChg>
        <pc:spChg chg="mod">
          <ac:chgData name="幸斗 瀬尾" userId="1cf7de475423c603" providerId="LiveId" clId="{EE70FB66-944F-473E-99B3-564F25EE422B}" dt="2023-08-18T21:18:33.141" v="4122" actId="208"/>
          <ac:spMkLst>
            <pc:docMk/>
            <pc:sldMk cId="1379972419" sldId="256"/>
            <ac:spMk id="1115" creationId="{C87B9AA1-DD54-7A46-22C1-D390CBC1EEEE}"/>
          </ac:spMkLst>
        </pc:spChg>
        <pc:spChg chg="mod">
          <ac:chgData name="幸斗 瀬尾" userId="1cf7de475423c603" providerId="LiveId" clId="{EE70FB66-944F-473E-99B3-564F25EE422B}" dt="2023-08-18T21:18:41.158" v="4124" actId="20577"/>
          <ac:spMkLst>
            <pc:docMk/>
            <pc:sldMk cId="1379972419" sldId="256"/>
            <ac:spMk id="1116" creationId="{FE622191-468D-96C5-BF91-C4EBBCF5CF14}"/>
          </ac:spMkLst>
        </pc:spChg>
        <pc:spChg chg="add mod">
          <ac:chgData name="幸斗 瀬尾" userId="1cf7de475423c603" providerId="LiveId" clId="{EE70FB66-944F-473E-99B3-564F25EE422B}" dt="2023-08-18T21:21:41.389" v="4192" actId="208"/>
          <ac:spMkLst>
            <pc:docMk/>
            <pc:sldMk cId="1379972419" sldId="256"/>
            <ac:spMk id="1117" creationId="{1EE33052-BEA5-3DBC-724C-38DB1C081BEA}"/>
          </ac:spMkLst>
        </pc:spChg>
        <pc:spChg chg="add mod">
          <ac:chgData name="幸斗 瀬尾" userId="1cf7de475423c603" providerId="LiveId" clId="{EE70FB66-944F-473E-99B3-564F25EE422B}" dt="2023-08-18T22:10:20.081" v="4601" actId="20577"/>
          <ac:spMkLst>
            <pc:docMk/>
            <pc:sldMk cId="1379972419" sldId="256"/>
            <ac:spMk id="1118" creationId="{6D42FF83-C62A-AF41-AE88-A79C29FA66F6}"/>
          </ac:spMkLst>
        </pc:spChg>
        <pc:spChg chg="add mod ord">
          <ac:chgData name="幸斗 瀬尾" userId="1cf7de475423c603" providerId="LiveId" clId="{EE70FB66-944F-473E-99B3-564F25EE422B}" dt="2023-08-18T21:32:33.390" v="4417" actId="14100"/>
          <ac:spMkLst>
            <pc:docMk/>
            <pc:sldMk cId="1379972419" sldId="256"/>
            <ac:spMk id="1119" creationId="{E616ED1E-861B-97E4-685F-44CAA4662124}"/>
          </ac:spMkLst>
        </pc:spChg>
        <pc:spChg chg="add del mod">
          <ac:chgData name="幸斗 瀬尾" userId="1cf7de475423c603" providerId="LiveId" clId="{EE70FB66-944F-473E-99B3-564F25EE422B}" dt="2023-08-18T21:31:12.901" v="4368" actId="11529"/>
          <ac:spMkLst>
            <pc:docMk/>
            <pc:sldMk cId="1379972419" sldId="256"/>
            <ac:spMk id="1120" creationId="{6C8FCD7F-A369-5EBC-A25A-02FED9DEF8AF}"/>
          </ac:spMkLst>
        </pc:spChg>
        <pc:spChg chg="add mod">
          <ac:chgData name="幸斗 瀬尾" userId="1cf7de475423c603" providerId="LiveId" clId="{EE70FB66-944F-473E-99B3-564F25EE422B}" dt="2023-08-18T22:15:34.750" v="4620" actId="1076"/>
          <ac:spMkLst>
            <pc:docMk/>
            <pc:sldMk cId="1379972419" sldId="256"/>
            <ac:spMk id="1121" creationId="{61EB2B24-3656-8A3A-6139-41161DB7B8E9}"/>
          </ac:spMkLst>
        </pc:spChg>
        <pc:spChg chg="add mod ord">
          <ac:chgData name="幸斗 瀬尾" userId="1cf7de475423c603" providerId="LiveId" clId="{EE70FB66-944F-473E-99B3-564F25EE422B}" dt="2023-08-18T22:15:34.750" v="4620" actId="1076"/>
          <ac:spMkLst>
            <pc:docMk/>
            <pc:sldMk cId="1379972419" sldId="256"/>
            <ac:spMk id="1122" creationId="{D043C1AD-00A0-9352-1ADD-7BDFA48ABEBF}"/>
          </ac:spMkLst>
        </pc:spChg>
        <pc:spChg chg="add del">
          <ac:chgData name="幸斗 瀬尾" userId="1cf7de475423c603" providerId="LiveId" clId="{EE70FB66-944F-473E-99B3-564F25EE422B}" dt="2023-08-18T21:33:08.830" v="4424"/>
          <ac:spMkLst>
            <pc:docMk/>
            <pc:sldMk cId="1379972419" sldId="256"/>
            <ac:spMk id="1123" creationId="{9BCE416C-2C2B-97A8-8F41-296A7D5B5F3D}"/>
          </ac:spMkLst>
        </pc:spChg>
        <pc:spChg chg="add mod">
          <ac:chgData name="幸斗 瀬尾" userId="1cf7de475423c603" providerId="LiveId" clId="{EE70FB66-944F-473E-99B3-564F25EE422B}" dt="2023-08-18T22:15:34.750" v="4620" actId="1076"/>
          <ac:spMkLst>
            <pc:docMk/>
            <pc:sldMk cId="1379972419" sldId="256"/>
            <ac:spMk id="1124" creationId="{F5D507E9-D3FD-427C-D230-C3EB1F051702}"/>
          </ac:spMkLst>
        </pc:spChg>
        <pc:spChg chg="add mod">
          <ac:chgData name="幸斗 瀬尾" userId="1cf7de475423c603" providerId="LiveId" clId="{EE70FB66-944F-473E-99B3-564F25EE422B}" dt="2023-08-18T22:15:34.750" v="4620" actId="1076"/>
          <ac:spMkLst>
            <pc:docMk/>
            <pc:sldMk cId="1379972419" sldId="256"/>
            <ac:spMk id="1125" creationId="{B2AA5E8E-08FB-ECE2-C40A-5FCD9A7210CE}"/>
          </ac:spMkLst>
        </pc:spChg>
        <pc:spChg chg="add mod ord">
          <ac:chgData name="幸斗 瀬尾" userId="1cf7de475423c603" providerId="LiveId" clId="{EE70FB66-944F-473E-99B3-564F25EE422B}" dt="2023-08-18T22:15:34.750" v="4620" actId="1076"/>
          <ac:spMkLst>
            <pc:docMk/>
            <pc:sldMk cId="1379972419" sldId="256"/>
            <ac:spMk id="1128" creationId="{6432841D-D9EE-AFA4-4594-75A09B201ED5}"/>
          </ac:spMkLst>
        </pc:spChg>
        <pc:spChg chg="add mod">
          <ac:chgData name="幸斗 瀬尾" userId="1cf7de475423c603" providerId="LiveId" clId="{EE70FB66-944F-473E-99B3-564F25EE422B}" dt="2023-08-18T22:15:34.750" v="4620" actId="1076"/>
          <ac:spMkLst>
            <pc:docMk/>
            <pc:sldMk cId="1379972419" sldId="256"/>
            <ac:spMk id="1129" creationId="{B78A859B-E803-2069-DE81-E8375FA29E59}"/>
          </ac:spMkLst>
        </pc:spChg>
        <pc:spChg chg="add mod">
          <ac:chgData name="幸斗 瀬尾" userId="1cf7de475423c603" providerId="LiveId" clId="{EE70FB66-944F-473E-99B3-564F25EE422B}" dt="2023-08-18T22:36:37.039" v="4912" actId="115"/>
          <ac:spMkLst>
            <pc:docMk/>
            <pc:sldMk cId="1379972419" sldId="256"/>
            <ac:spMk id="1137" creationId="{24166008-E795-667E-5553-2DC7F5A15FA7}"/>
          </ac:spMkLst>
        </pc:spChg>
        <pc:spChg chg="add mod">
          <ac:chgData name="幸斗 瀬尾" userId="1cf7de475423c603" providerId="LiveId" clId="{EE70FB66-944F-473E-99B3-564F25EE422B}" dt="2023-08-18T22:36:34.485" v="4911" actId="115"/>
          <ac:spMkLst>
            <pc:docMk/>
            <pc:sldMk cId="1379972419" sldId="256"/>
            <ac:spMk id="1139" creationId="{BA66245D-46BB-CB73-FBF3-E41C5F405BF2}"/>
          </ac:spMkLst>
        </pc:spChg>
        <pc:spChg chg="add del">
          <ac:chgData name="幸斗 瀬尾" userId="1cf7de475423c603" providerId="LiveId" clId="{EE70FB66-944F-473E-99B3-564F25EE422B}" dt="2023-08-18T22:26:43.978" v="4684"/>
          <ac:spMkLst>
            <pc:docMk/>
            <pc:sldMk cId="1379972419" sldId="256"/>
            <ac:spMk id="1140" creationId="{C8D3B97C-8B3F-198E-AB2B-C928CEC119BC}"/>
          </ac:spMkLst>
        </pc:spChg>
        <pc:spChg chg="add del">
          <ac:chgData name="幸斗 瀬尾" userId="1cf7de475423c603" providerId="LiveId" clId="{EE70FB66-944F-473E-99B3-564F25EE422B}" dt="2023-08-18T22:27:53.188" v="4723"/>
          <ac:spMkLst>
            <pc:docMk/>
            <pc:sldMk cId="1379972419" sldId="256"/>
            <ac:spMk id="1141" creationId="{632E83F5-3934-0D48-6186-5E8C27AFF794}"/>
          </ac:spMkLst>
        </pc:spChg>
        <pc:spChg chg="add del">
          <ac:chgData name="幸斗 瀬尾" userId="1cf7de475423c603" providerId="LiveId" clId="{EE70FB66-944F-473E-99B3-564F25EE422B}" dt="2023-08-18T22:29:34.018" v="4803"/>
          <ac:spMkLst>
            <pc:docMk/>
            <pc:sldMk cId="1379972419" sldId="256"/>
            <ac:spMk id="1142" creationId="{AB0AD528-403C-749A-1627-F356866C8738}"/>
          </ac:spMkLst>
        </pc:spChg>
        <pc:spChg chg="add del">
          <ac:chgData name="幸斗 瀬尾" userId="1cf7de475423c603" providerId="LiveId" clId="{EE70FB66-944F-473E-99B3-564F25EE422B}" dt="2023-08-18T22:33:39.661" v="4862"/>
          <ac:spMkLst>
            <pc:docMk/>
            <pc:sldMk cId="1379972419" sldId="256"/>
            <ac:spMk id="1143" creationId="{C327EA33-DB8E-5DDB-9367-3929CFC99012}"/>
          </ac:spMkLst>
        </pc:spChg>
        <pc:spChg chg="add mod">
          <ac:chgData name="幸斗 瀬尾" userId="1cf7de475423c603" providerId="LiveId" clId="{EE70FB66-944F-473E-99B3-564F25EE422B}" dt="2023-08-18T22:35:52.606" v="4888" actId="1076"/>
          <ac:spMkLst>
            <pc:docMk/>
            <pc:sldMk cId="1379972419" sldId="256"/>
            <ac:spMk id="1144" creationId="{0AB80019-6E09-F979-7168-D90069159A02}"/>
          </ac:spMkLst>
        </pc:spChg>
        <pc:grpChg chg="add mod">
          <ac:chgData name="幸斗 瀬尾" userId="1cf7de475423c603" providerId="LiveId" clId="{EE70FB66-944F-473E-99B3-564F25EE422B}" dt="2023-08-18T13:06:34.399" v="1380" actId="164"/>
          <ac:grpSpMkLst>
            <pc:docMk/>
            <pc:sldMk cId="1379972419" sldId="256"/>
            <ac:grpSpMk id="21" creationId="{F28EEF4C-78C3-3C73-3480-E46C8DEAA74F}"/>
          </ac:grpSpMkLst>
        </pc:grpChg>
        <pc:grpChg chg="add del mod">
          <ac:chgData name="幸斗 瀬尾" userId="1cf7de475423c603" providerId="LiveId" clId="{EE70FB66-944F-473E-99B3-564F25EE422B}" dt="2023-08-18T12:30:08.463" v="1107" actId="478"/>
          <ac:grpSpMkLst>
            <pc:docMk/>
            <pc:sldMk cId="1379972419" sldId="256"/>
            <ac:grpSpMk id="22" creationId="{50208887-638B-B99C-03A3-59CB9C5A2F9C}"/>
          </ac:grpSpMkLst>
        </pc:grpChg>
        <pc:grpChg chg="add del mod">
          <ac:chgData name="幸斗 瀬尾" userId="1cf7de475423c603" providerId="LiveId" clId="{EE70FB66-944F-473E-99B3-564F25EE422B}" dt="2023-08-18T12:34:10.614" v="1132" actId="165"/>
          <ac:grpSpMkLst>
            <pc:docMk/>
            <pc:sldMk cId="1379972419" sldId="256"/>
            <ac:grpSpMk id="29" creationId="{D086A796-C4EF-333D-B523-7FE0E4F31D6C}"/>
          </ac:grpSpMkLst>
        </pc:grpChg>
        <pc:grpChg chg="add del mod">
          <ac:chgData name="幸斗 瀬尾" userId="1cf7de475423c603" providerId="LiveId" clId="{EE70FB66-944F-473E-99B3-564F25EE422B}" dt="2023-08-18T12:34:10.614" v="1132" actId="165"/>
          <ac:grpSpMkLst>
            <pc:docMk/>
            <pc:sldMk cId="1379972419" sldId="256"/>
            <ac:grpSpMk id="30" creationId="{03DA78BF-5F9F-C61B-D823-24E697FD45D5}"/>
          </ac:grpSpMkLst>
        </pc:grpChg>
        <pc:grpChg chg="add mod">
          <ac:chgData name="幸斗 瀬尾" userId="1cf7de475423c603" providerId="LiveId" clId="{EE70FB66-944F-473E-99B3-564F25EE422B}" dt="2023-08-18T13:06:30.062" v="1379" actId="164"/>
          <ac:grpSpMkLst>
            <pc:docMk/>
            <pc:sldMk cId="1379972419" sldId="256"/>
            <ac:grpSpMk id="53" creationId="{987817A4-8FBA-22D7-D402-B230BB2B3E86}"/>
          </ac:grpSpMkLst>
        </pc:grpChg>
        <pc:grpChg chg="add mod">
          <ac:chgData name="幸斗 瀬尾" userId="1cf7de475423c603" providerId="LiveId" clId="{EE70FB66-944F-473E-99B3-564F25EE422B}" dt="2023-08-18T12:58:26.216" v="1317" actId="164"/>
          <ac:grpSpMkLst>
            <pc:docMk/>
            <pc:sldMk cId="1379972419" sldId="256"/>
            <ac:grpSpMk id="57" creationId="{BCFBC08E-1896-4757-A72D-DFEB6B9EE7B0}"/>
          </ac:grpSpMkLst>
        </pc:grpChg>
        <pc:grpChg chg="add mod">
          <ac:chgData name="幸斗 瀬尾" userId="1cf7de475423c603" providerId="LiveId" clId="{EE70FB66-944F-473E-99B3-564F25EE422B}" dt="2023-08-18T12:34:42.226" v="1135" actId="338"/>
          <ac:grpSpMkLst>
            <pc:docMk/>
            <pc:sldMk cId="1379972419" sldId="256"/>
            <ac:grpSpMk id="58" creationId="{ACA229ED-6759-F397-95BB-3D93A545E5CF}"/>
          </ac:grpSpMkLst>
        </pc:grpChg>
        <pc:grpChg chg="add mod">
          <ac:chgData name="幸斗 瀬尾" userId="1cf7de475423c603" providerId="LiveId" clId="{EE70FB66-944F-473E-99B3-564F25EE422B}" dt="2023-08-18T12:58:26.216" v="1317" actId="164"/>
          <ac:grpSpMkLst>
            <pc:docMk/>
            <pc:sldMk cId="1379972419" sldId="256"/>
            <ac:grpSpMk id="74" creationId="{921059A3-4A13-1D3B-AB3A-61AB30BE037E}"/>
          </ac:grpSpMkLst>
        </pc:grpChg>
        <pc:grpChg chg="add mod">
          <ac:chgData name="幸斗 瀬尾" userId="1cf7de475423c603" providerId="LiveId" clId="{EE70FB66-944F-473E-99B3-564F25EE422B}" dt="2023-08-18T13:29:17.765" v="1633" actId="1076"/>
          <ac:grpSpMkLst>
            <pc:docMk/>
            <pc:sldMk cId="1379972419" sldId="256"/>
            <ac:grpSpMk id="75" creationId="{74BB781F-FDD6-C335-4934-DE6F2532E464}"/>
          </ac:grpSpMkLst>
        </pc:grpChg>
        <pc:grpChg chg="add mod">
          <ac:chgData name="幸斗 瀬尾" userId="1cf7de475423c603" providerId="LiveId" clId="{EE70FB66-944F-473E-99B3-564F25EE422B}" dt="2023-08-18T13:06:21.687" v="1378" actId="164"/>
          <ac:grpSpMkLst>
            <pc:docMk/>
            <pc:sldMk cId="1379972419" sldId="256"/>
            <ac:grpSpMk id="81" creationId="{CEDABD6C-907B-5B9D-914F-2D6DB4F8926B}"/>
          </ac:grpSpMkLst>
        </pc:grpChg>
        <pc:grpChg chg="add mod">
          <ac:chgData name="幸斗 瀬尾" userId="1cf7de475423c603" providerId="LiveId" clId="{EE70FB66-944F-473E-99B3-564F25EE422B}" dt="2023-08-18T14:35:15.168" v="2291" actId="1076"/>
          <ac:grpSpMkLst>
            <pc:docMk/>
            <pc:sldMk cId="1379972419" sldId="256"/>
            <ac:grpSpMk id="86" creationId="{35091454-39EC-F199-5D9B-42755AD21D47}"/>
          </ac:grpSpMkLst>
        </pc:grpChg>
        <pc:grpChg chg="add mod">
          <ac:chgData name="幸斗 瀬尾" userId="1cf7de475423c603" providerId="LiveId" clId="{EE70FB66-944F-473E-99B3-564F25EE422B}" dt="2023-08-18T14:56:50.762" v="2426" actId="1076"/>
          <ac:grpSpMkLst>
            <pc:docMk/>
            <pc:sldMk cId="1379972419" sldId="256"/>
            <ac:grpSpMk id="87" creationId="{C06DBAC6-7A50-54BC-2D63-5DB0A0E015AF}"/>
          </ac:grpSpMkLst>
        </pc:grpChg>
        <pc:grpChg chg="add mod">
          <ac:chgData name="幸斗 瀬尾" userId="1cf7de475423c603" providerId="LiveId" clId="{EE70FB66-944F-473E-99B3-564F25EE422B}" dt="2023-08-18T14:56:55.631" v="2427" actId="1076"/>
          <ac:grpSpMkLst>
            <pc:docMk/>
            <pc:sldMk cId="1379972419" sldId="256"/>
            <ac:grpSpMk id="88" creationId="{F0B7F1C9-8D87-F698-57EC-D38C03AAC045}"/>
          </ac:grpSpMkLst>
        </pc:grpChg>
        <pc:grpChg chg="add mod">
          <ac:chgData name="幸斗 瀬尾" userId="1cf7de475423c603" providerId="LiveId" clId="{EE70FB66-944F-473E-99B3-564F25EE422B}" dt="2023-08-18T14:54:52.933" v="2415" actId="1076"/>
          <ac:grpSpMkLst>
            <pc:docMk/>
            <pc:sldMk cId="1379972419" sldId="256"/>
            <ac:grpSpMk id="100" creationId="{38B24A1D-2241-5B13-631A-A15E215FA81C}"/>
          </ac:grpSpMkLst>
        </pc:grpChg>
        <pc:grpChg chg="mod">
          <ac:chgData name="幸斗 瀬尾" userId="1cf7de475423c603" providerId="LiveId" clId="{EE70FB66-944F-473E-99B3-564F25EE422B}" dt="2023-08-18T13:16:50.209" v="1514"/>
          <ac:grpSpMkLst>
            <pc:docMk/>
            <pc:sldMk cId="1379972419" sldId="256"/>
            <ac:grpSpMk id="101" creationId="{BF25EC65-0A9D-3D8D-69E7-55C6EC80A62F}"/>
          </ac:grpSpMkLst>
        </pc:grpChg>
        <pc:grpChg chg="add mod">
          <ac:chgData name="幸斗 瀬尾" userId="1cf7de475423c603" providerId="LiveId" clId="{EE70FB66-944F-473E-99B3-564F25EE422B}" dt="2023-08-18T14:33:15.993" v="2276" actId="1076"/>
          <ac:grpSpMkLst>
            <pc:docMk/>
            <pc:sldMk cId="1379972419" sldId="256"/>
            <ac:grpSpMk id="105" creationId="{12E64AAD-78BF-5B34-F552-7952247205BF}"/>
          </ac:grpSpMkLst>
        </pc:grpChg>
        <pc:grpChg chg="add mod">
          <ac:chgData name="幸斗 瀬尾" userId="1cf7de475423c603" providerId="LiveId" clId="{EE70FB66-944F-473E-99B3-564F25EE422B}" dt="2023-08-18T14:54:23.511" v="2406" actId="1076"/>
          <ac:grpSpMkLst>
            <pc:docMk/>
            <pc:sldMk cId="1379972419" sldId="256"/>
            <ac:grpSpMk id="124" creationId="{4A702DD3-A0CA-A4AE-8096-B62EC760376C}"/>
          </ac:grpSpMkLst>
        </pc:grpChg>
        <pc:grpChg chg="add mod">
          <ac:chgData name="幸斗 瀬尾" userId="1cf7de475423c603" providerId="LiveId" clId="{EE70FB66-944F-473E-99B3-564F25EE422B}" dt="2023-08-18T14:54:58.057" v="2416" actId="1076"/>
          <ac:grpSpMkLst>
            <pc:docMk/>
            <pc:sldMk cId="1379972419" sldId="256"/>
            <ac:grpSpMk id="125" creationId="{BD81F638-D5CA-200A-787F-64B9B33658DF}"/>
          </ac:grpSpMkLst>
        </pc:grpChg>
        <pc:grpChg chg="mod">
          <ac:chgData name="幸斗 瀬尾" userId="1cf7de475423c603" providerId="LiveId" clId="{EE70FB66-944F-473E-99B3-564F25EE422B}" dt="2023-08-18T13:53:44.679" v="1900"/>
          <ac:grpSpMkLst>
            <pc:docMk/>
            <pc:sldMk cId="1379972419" sldId="256"/>
            <ac:grpSpMk id="126" creationId="{B7367038-1C3A-FEB8-0A5F-ACD2C34AD3E9}"/>
          </ac:grpSpMkLst>
        </pc:grpChg>
        <pc:grpChg chg="add del mod">
          <ac:chgData name="幸斗 瀬尾" userId="1cf7de475423c603" providerId="LiveId" clId="{EE70FB66-944F-473E-99B3-564F25EE422B}" dt="2023-08-18T21:18:47.659" v="4125" actId="478"/>
          <ac:grpSpMkLst>
            <pc:docMk/>
            <pc:sldMk cId="1379972419" sldId="256"/>
            <ac:grpSpMk id="1112" creationId="{1C680964-F845-615B-BA74-4CCE750A80D6}"/>
          </ac:grpSpMkLst>
        </pc:grpChg>
        <pc:grpChg chg="del mod topLvl">
          <ac:chgData name="幸斗 瀬尾" userId="1cf7de475423c603" providerId="LiveId" clId="{EE70FB66-944F-473E-99B3-564F25EE422B}" dt="2023-08-18T21:18:51.734" v="4126" actId="478"/>
          <ac:grpSpMkLst>
            <pc:docMk/>
            <pc:sldMk cId="1379972419" sldId="256"/>
            <ac:grpSpMk id="1113" creationId="{69701B2A-1990-711C-9528-5806B96F56A0}"/>
          </ac:grpSpMkLst>
        </pc:grpChg>
        <pc:graphicFrameChg chg="add mod modGraphic">
          <ac:chgData name="幸斗 瀬尾" userId="1cf7de475423c603" providerId="LiveId" clId="{EE70FB66-944F-473E-99B3-564F25EE422B}" dt="2023-08-18T13:29:17.765" v="1633" actId="1076"/>
          <ac:graphicFrameMkLst>
            <pc:docMk/>
            <pc:sldMk cId="1379972419" sldId="256"/>
            <ac:graphicFrameMk id="33" creationId="{B1FC2E94-CD47-F259-6D9E-8792C254D1EA}"/>
          </ac:graphicFrameMkLst>
        </pc:graphicFrameChg>
        <pc:graphicFrameChg chg="add mod modGraphic">
          <ac:chgData name="幸斗 瀬尾" userId="1cf7de475423c603" providerId="LiveId" clId="{EE70FB66-944F-473E-99B3-564F25EE422B}" dt="2023-08-18T14:33:15.993" v="2276" actId="1076"/>
          <ac:graphicFrameMkLst>
            <pc:docMk/>
            <pc:sldMk cId="1379972419" sldId="256"/>
            <ac:graphicFrameMk id="68" creationId="{0D65423C-2CA2-6D41-7E38-20C93F241211}"/>
          </ac:graphicFrameMkLst>
        </pc:graphicFrameChg>
        <pc:graphicFrameChg chg="add del mod modGraphic">
          <ac:chgData name="幸斗 瀬尾" userId="1cf7de475423c603" providerId="LiveId" clId="{EE70FB66-944F-473E-99B3-564F25EE422B}" dt="2023-08-18T13:13:35.749" v="1484"/>
          <ac:graphicFrameMkLst>
            <pc:docMk/>
            <pc:sldMk cId="1379972419" sldId="256"/>
            <ac:graphicFrameMk id="95" creationId="{7F6B7760-8865-DF08-8220-CB7689A0FA90}"/>
          </ac:graphicFrameMkLst>
        </pc:graphicFrameChg>
        <pc:graphicFrameChg chg="add del mod">
          <ac:chgData name="幸斗 瀬尾" userId="1cf7de475423c603" providerId="LiveId" clId="{EE70FB66-944F-473E-99B3-564F25EE422B}" dt="2023-08-18T13:13:35.065" v="1482"/>
          <ac:graphicFrameMkLst>
            <pc:docMk/>
            <pc:sldMk cId="1379972419" sldId="256"/>
            <ac:graphicFrameMk id="96" creationId="{90AB5A43-597D-5388-050C-40A637EF1AA1}"/>
          </ac:graphicFrameMkLst>
        </pc:graphicFrameChg>
        <pc:graphicFrameChg chg="add mod modGraphic">
          <ac:chgData name="幸斗 瀬尾" userId="1cf7de475423c603" providerId="LiveId" clId="{EE70FB66-944F-473E-99B3-564F25EE422B}" dt="2023-08-18T14:33:15.993" v="2276" actId="1076"/>
          <ac:graphicFrameMkLst>
            <pc:docMk/>
            <pc:sldMk cId="1379972419" sldId="256"/>
            <ac:graphicFrameMk id="97" creationId="{B234DACF-4921-E4DF-C398-3E796DEED46F}"/>
          </ac:graphicFrameMkLst>
        </pc:graphicFrameChg>
        <pc:graphicFrameChg chg="add del mod modGraphic">
          <ac:chgData name="幸斗 瀬尾" userId="1cf7de475423c603" providerId="LiveId" clId="{EE70FB66-944F-473E-99B3-564F25EE422B}" dt="2023-08-18T13:13:57.421" v="1492" actId="21"/>
          <ac:graphicFrameMkLst>
            <pc:docMk/>
            <pc:sldMk cId="1379972419" sldId="256"/>
            <ac:graphicFrameMk id="98" creationId="{E3413C48-1E47-0D63-C7EB-BA2241F57286}"/>
          </ac:graphicFrameMkLst>
        </pc:graphicFrameChg>
        <pc:graphicFrameChg chg="add mod modGraphic">
          <ac:chgData name="幸斗 瀬尾" userId="1cf7de475423c603" providerId="LiveId" clId="{EE70FB66-944F-473E-99B3-564F25EE422B}" dt="2023-08-18T14:33:15.993" v="2276" actId="1076"/>
          <ac:graphicFrameMkLst>
            <pc:docMk/>
            <pc:sldMk cId="1379972419" sldId="256"/>
            <ac:graphicFrameMk id="99" creationId="{3AC5E355-DD47-A28B-3944-F106FBDEA394}"/>
          </ac:graphicFrameMkLst>
        </pc:graphicFrameChg>
        <pc:graphicFrameChg chg="add mod">
          <ac:chgData name="幸斗 瀬尾" userId="1cf7de475423c603" providerId="LiveId" clId="{EE70FB66-944F-473E-99B3-564F25EE422B}" dt="2023-08-18T14:35:11.439" v="2290" actId="1076"/>
          <ac:graphicFrameMkLst>
            <pc:docMk/>
            <pc:sldMk cId="1379972419" sldId="256"/>
            <ac:graphicFrameMk id="108" creationId="{5D92CB54-0392-98ED-3B90-D6C31FC4E29E}"/>
          </ac:graphicFrameMkLst>
        </pc:graphicFrameChg>
        <pc:graphicFrameChg chg="add mod">
          <ac:chgData name="幸斗 瀬尾" userId="1cf7de475423c603" providerId="LiveId" clId="{EE70FB66-944F-473E-99B3-564F25EE422B}" dt="2023-08-18T14:35:11.439" v="2290" actId="1076"/>
          <ac:graphicFrameMkLst>
            <pc:docMk/>
            <pc:sldMk cId="1379972419" sldId="256"/>
            <ac:graphicFrameMk id="109" creationId="{370175AB-CE80-1011-8B3A-5940DBC943AC}"/>
          </ac:graphicFrameMkLst>
        </pc:graphicFrameChg>
        <pc:graphicFrameChg chg="add mod">
          <ac:chgData name="幸斗 瀬尾" userId="1cf7de475423c603" providerId="LiveId" clId="{EE70FB66-944F-473E-99B3-564F25EE422B}" dt="2023-08-18T14:35:11.439" v="2290" actId="1076"/>
          <ac:graphicFrameMkLst>
            <pc:docMk/>
            <pc:sldMk cId="1379972419" sldId="256"/>
            <ac:graphicFrameMk id="110" creationId="{B056FE14-56C0-E6A8-0562-7092D93417CC}"/>
          </ac:graphicFrameMkLst>
        </pc:graphicFrameChg>
        <pc:graphicFrameChg chg="add mod modGraphic">
          <ac:chgData name="幸斗 瀬尾" userId="1cf7de475423c603" providerId="LiveId" clId="{EE70FB66-944F-473E-99B3-564F25EE422B}" dt="2023-08-18T19:08:36.531" v="2883" actId="20577"/>
          <ac:graphicFrameMkLst>
            <pc:docMk/>
            <pc:sldMk cId="1379972419" sldId="256"/>
            <ac:graphicFrameMk id="133" creationId="{B94CEFB7-46EC-8816-378D-3D1C062DF43F}"/>
          </ac:graphicFrameMkLst>
        </pc:graphicFrameChg>
        <pc:graphicFrameChg chg="add mod modGraphic">
          <ac:chgData name="幸斗 瀬尾" userId="1cf7de475423c603" providerId="LiveId" clId="{EE70FB66-944F-473E-99B3-564F25EE422B}" dt="2023-08-18T14:40:57.123" v="2336" actId="1076"/>
          <ac:graphicFrameMkLst>
            <pc:docMk/>
            <pc:sldMk cId="1379972419" sldId="256"/>
            <ac:graphicFrameMk id="144" creationId="{3BFFFAA2-9358-8BBB-7735-37E0E369C40B}"/>
          </ac:graphicFrameMkLst>
        </pc:graphicFrameChg>
        <pc:graphicFrameChg chg="add mod modGraphic">
          <ac:chgData name="幸斗 瀬尾" userId="1cf7de475423c603" providerId="LiveId" clId="{EE70FB66-944F-473E-99B3-564F25EE422B}" dt="2023-08-18T19:08:44.560" v="2887" actId="20577"/>
          <ac:graphicFrameMkLst>
            <pc:docMk/>
            <pc:sldMk cId="1379972419" sldId="256"/>
            <ac:graphicFrameMk id="160" creationId="{E8786FEC-2FD2-6471-B234-29E52141EBC8}"/>
          </ac:graphicFrameMkLst>
        </pc:graphicFrameChg>
        <pc:graphicFrameChg chg="add del mod modGraphic">
          <ac:chgData name="幸斗 瀬尾" userId="1cf7de475423c603" providerId="LiveId" clId="{EE70FB66-944F-473E-99B3-564F25EE422B}" dt="2023-08-18T18:47:31.178" v="2649" actId="478"/>
          <ac:graphicFrameMkLst>
            <pc:docMk/>
            <pc:sldMk cId="1379972419" sldId="256"/>
            <ac:graphicFrameMk id="163" creationId="{A62F5034-EE89-12FA-6ED1-22DA110BE999}"/>
          </ac:graphicFrameMkLst>
        </pc:graphicFrameChg>
        <pc:graphicFrameChg chg="add del mod modGraphic">
          <ac:chgData name="幸斗 瀬尾" userId="1cf7de475423c603" providerId="LiveId" clId="{EE70FB66-944F-473E-99B3-564F25EE422B}" dt="2023-08-18T18:48:25.413" v="2654" actId="478"/>
          <ac:graphicFrameMkLst>
            <pc:docMk/>
            <pc:sldMk cId="1379972419" sldId="256"/>
            <ac:graphicFrameMk id="170" creationId="{08327DCB-DEF7-B944-C26C-9C8902501FC5}"/>
          </ac:graphicFrameMkLst>
        </pc:graphicFrameChg>
        <pc:graphicFrameChg chg="add mod modGraphic">
          <ac:chgData name="幸斗 瀬尾" userId="1cf7de475423c603" providerId="LiveId" clId="{EE70FB66-944F-473E-99B3-564F25EE422B}" dt="2023-08-18T18:59:57.150" v="2780" actId="1076"/>
          <ac:graphicFrameMkLst>
            <pc:docMk/>
            <pc:sldMk cId="1379972419" sldId="256"/>
            <ac:graphicFrameMk id="171" creationId="{8B430003-DD31-4783-40C7-126E23811CC0}"/>
          </ac:graphicFrameMkLst>
        </pc:graphicFrameChg>
        <pc:picChg chg="add mod ord modCrop">
          <ac:chgData name="幸斗 瀬尾" userId="1cf7de475423c603" providerId="LiveId" clId="{EE70FB66-944F-473E-99B3-564F25EE422B}" dt="2023-08-18T13:28:22.492" v="1626" actId="14100"/>
          <ac:picMkLst>
            <pc:docMk/>
            <pc:sldMk cId="1379972419" sldId="256"/>
            <ac:picMk id="3" creationId="{6C6CDEFC-ACBF-A81B-5560-69263BFD4AE3}"/>
          </ac:picMkLst>
        </pc:picChg>
        <pc:picChg chg="mod">
          <ac:chgData name="幸斗 瀬尾" userId="1cf7de475423c603" providerId="LiveId" clId="{EE70FB66-944F-473E-99B3-564F25EE422B}" dt="2023-08-18T14:45:32.730" v="2355" actId="1076"/>
          <ac:picMkLst>
            <pc:docMk/>
            <pc:sldMk cId="1379972419" sldId="256"/>
            <ac:picMk id="6" creationId="{A342EB5F-1B45-4E9D-B716-478E8B571D6D}"/>
          </ac:picMkLst>
        </pc:picChg>
        <pc:picChg chg="add del mod">
          <ac:chgData name="幸斗 瀬尾" userId="1cf7de475423c603" providerId="LiveId" clId="{EE70FB66-944F-473E-99B3-564F25EE422B}" dt="2023-08-18T12:06:08.426" v="911" actId="478"/>
          <ac:picMkLst>
            <pc:docMk/>
            <pc:sldMk cId="1379972419" sldId="256"/>
            <ac:picMk id="25" creationId="{67577D83-0564-795F-05F6-740DD5A9605E}"/>
          </ac:picMkLst>
        </pc:picChg>
        <pc:picChg chg="add del mod">
          <ac:chgData name="幸斗 瀬尾" userId="1cf7de475423c603" providerId="LiveId" clId="{EE70FB66-944F-473E-99B3-564F25EE422B}" dt="2023-08-18T12:25:29.328" v="1084" actId="478"/>
          <ac:picMkLst>
            <pc:docMk/>
            <pc:sldMk cId="1379972419" sldId="256"/>
            <ac:picMk id="46" creationId="{C516DF73-F832-0E72-7AED-AFC65DF00FF5}"/>
          </ac:picMkLst>
        </pc:picChg>
        <pc:picChg chg="add mod">
          <ac:chgData name="幸斗 瀬尾" userId="1cf7de475423c603" providerId="LiveId" clId="{EE70FB66-944F-473E-99B3-564F25EE422B}" dt="2023-08-18T12:58:26.216" v="1317" actId="164"/>
          <ac:picMkLst>
            <pc:docMk/>
            <pc:sldMk cId="1379972419" sldId="256"/>
            <ac:picMk id="48" creationId="{DBDB3E69-481A-C10C-1B39-DAD62E04A0E5}"/>
          </ac:picMkLst>
        </pc:picChg>
        <pc:picChg chg="add mod">
          <ac:chgData name="幸斗 瀬尾" userId="1cf7de475423c603" providerId="LiveId" clId="{EE70FB66-944F-473E-99B3-564F25EE422B}" dt="2023-08-18T12:58:26.216" v="1317" actId="164"/>
          <ac:picMkLst>
            <pc:docMk/>
            <pc:sldMk cId="1379972419" sldId="256"/>
            <ac:picMk id="52" creationId="{32903BEA-877F-63EA-92D1-0D45C039906D}"/>
          </ac:picMkLst>
        </pc:picChg>
        <pc:picChg chg="add mod ord">
          <ac:chgData name="幸斗 瀬尾" userId="1cf7de475423c603" providerId="LiveId" clId="{EE70FB66-944F-473E-99B3-564F25EE422B}" dt="2023-08-18T13:19:09.633" v="1538" actId="166"/>
          <ac:picMkLst>
            <pc:docMk/>
            <pc:sldMk cId="1379972419" sldId="256"/>
            <ac:picMk id="71" creationId="{2290439C-564B-8773-589B-720E578DF70A}"/>
          </ac:picMkLst>
        </pc:picChg>
        <pc:picChg chg="add mod ord">
          <ac:chgData name="幸斗 瀬尾" userId="1cf7de475423c603" providerId="LiveId" clId="{EE70FB66-944F-473E-99B3-564F25EE422B}" dt="2023-08-18T13:18:45.425" v="1532" actId="164"/>
          <ac:picMkLst>
            <pc:docMk/>
            <pc:sldMk cId="1379972419" sldId="256"/>
            <ac:picMk id="78" creationId="{5D01295F-F558-F11C-CA35-F14BCE5C43D0}"/>
          </ac:picMkLst>
        </pc:picChg>
        <pc:picChg chg="add del mod">
          <ac:chgData name="幸斗 瀬尾" userId="1cf7de475423c603" providerId="LiveId" clId="{EE70FB66-944F-473E-99B3-564F25EE422B}" dt="2023-08-18T13:12:27.050" v="1459" actId="478"/>
          <ac:picMkLst>
            <pc:docMk/>
            <pc:sldMk cId="1379972419" sldId="256"/>
            <ac:picMk id="91" creationId="{25AFC7C5-B196-71D0-B181-ECA05B343FE9}"/>
          </ac:picMkLst>
        </pc:picChg>
        <pc:picChg chg="add del mod">
          <ac:chgData name="幸斗 瀬尾" userId="1cf7de475423c603" providerId="LiveId" clId="{EE70FB66-944F-473E-99B3-564F25EE422B}" dt="2023-08-18T13:12:32.564" v="1461"/>
          <ac:picMkLst>
            <pc:docMk/>
            <pc:sldMk cId="1379972419" sldId="256"/>
            <ac:picMk id="92" creationId="{1DFD41EB-4B43-D813-03B3-A7F54496E12B}"/>
          </ac:picMkLst>
        </pc:picChg>
        <pc:picChg chg="add del mod modCrop">
          <ac:chgData name="幸斗 瀬尾" userId="1cf7de475423c603" providerId="LiveId" clId="{EE70FB66-944F-473E-99B3-564F25EE422B}" dt="2023-08-18T13:42:15.382" v="1774" actId="478"/>
          <ac:picMkLst>
            <pc:docMk/>
            <pc:sldMk cId="1379972419" sldId="256"/>
            <ac:picMk id="114" creationId="{B430A23E-F441-30C6-522E-835E9F13673F}"/>
          </ac:picMkLst>
        </pc:picChg>
        <pc:picChg chg="add del mod">
          <ac:chgData name="幸斗 瀬尾" userId="1cf7de475423c603" providerId="LiveId" clId="{EE70FB66-944F-473E-99B3-564F25EE422B}" dt="2023-08-18T13:42:41.713" v="1780" actId="478"/>
          <ac:picMkLst>
            <pc:docMk/>
            <pc:sldMk cId="1379972419" sldId="256"/>
            <ac:picMk id="116" creationId="{36F3CA56-D81C-111F-6AC1-CF2583A512CA}"/>
          </ac:picMkLst>
        </pc:picChg>
        <pc:picChg chg="add mod modCrop">
          <ac:chgData name="幸斗 瀬尾" userId="1cf7de475423c603" providerId="LiveId" clId="{EE70FB66-944F-473E-99B3-564F25EE422B}" dt="2023-08-18T13:51:40.617" v="1884" actId="1076"/>
          <ac:picMkLst>
            <pc:docMk/>
            <pc:sldMk cId="1379972419" sldId="256"/>
            <ac:picMk id="120" creationId="{96DC6C0F-E2FB-31D6-A578-4CE89857ECDB}"/>
          </ac:picMkLst>
        </pc:picChg>
        <pc:picChg chg="add del mod">
          <ac:chgData name="幸斗 瀬尾" userId="1cf7de475423c603" providerId="LiveId" clId="{EE70FB66-944F-473E-99B3-564F25EE422B}" dt="2023-08-18T13:50:26.813" v="1871" actId="478"/>
          <ac:picMkLst>
            <pc:docMk/>
            <pc:sldMk cId="1379972419" sldId="256"/>
            <ac:picMk id="121" creationId="{855D5AD2-5172-A0F6-8DF7-ED0676C56546}"/>
          </ac:picMkLst>
        </pc:picChg>
        <pc:picChg chg="add mod">
          <ac:chgData name="幸斗 瀬尾" userId="1cf7de475423c603" providerId="LiveId" clId="{EE70FB66-944F-473E-99B3-564F25EE422B}" dt="2023-08-18T14:54:33.572" v="2410" actId="1076"/>
          <ac:picMkLst>
            <pc:docMk/>
            <pc:sldMk cId="1379972419" sldId="256"/>
            <ac:picMk id="122" creationId="{1E041A9A-BCFA-D96B-21F1-2B991B412EDA}"/>
          </ac:picMkLst>
        </pc:picChg>
        <pc:picChg chg="add mod">
          <ac:chgData name="幸斗 瀬尾" userId="1cf7de475423c603" providerId="LiveId" clId="{EE70FB66-944F-473E-99B3-564F25EE422B}" dt="2023-08-18T14:54:38.568" v="2412" actId="1076"/>
          <ac:picMkLst>
            <pc:docMk/>
            <pc:sldMk cId="1379972419" sldId="256"/>
            <ac:picMk id="130" creationId="{103C01AA-1202-2926-9DAC-94B6E81C8DAD}"/>
          </ac:picMkLst>
        </pc:picChg>
        <pc:picChg chg="add mod">
          <ac:chgData name="幸斗 瀬尾" userId="1cf7de475423c603" providerId="LiveId" clId="{EE70FB66-944F-473E-99B3-564F25EE422B}" dt="2023-08-18T18:54:27.914" v="2708" actId="1076"/>
          <ac:picMkLst>
            <pc:docMk/>
            <pc:sldMk cId="1379972419" sldId="256"/>
            <ac:picMk id="162" creationId="{D608BC98-AAD1-8547-15E6-1F4F5BDEE7DD}"/>
          </ac:picMkLst>
        </pc:picChg>
        <pc:picChg chg="add mod">
          <ac:chgData name="幸斗 瀬尾" userId="1cf7de475423c603" providerId="LiveId" clId="{EE70FB66-944F-473E-99B3-564F25EE422B}" dt="2023-08-18T19:16:17.635" v="2977" actId="1076"/>
          <ac:picMkLst>
            <pc:docMk/>
            <pc:sldMk cId="1379972419" sldId="256"/>
            <ac:picMk id="184" creationId="{E7B3474B-CF02-BAB1-20AA-D688EBF74DEC}"/>
          </ac:picMkLst>
        </pc:picChg>
        <pc:picChg chg="add mod">
          <ac:chgData name="幸斗 瀬尾" userId="1cf7de475423c603" providerId="LiveId" clId="{EE70FB66-944F-473E-99B3-564F25EE422B}" dt="2023-08-18T21:13:38.380" v="4076" actId="1076"/>
          <ac:picMkLst>
            <pc:docMk/>
            <pc:sldMk cId="1379972419" sldId="256"/>
            <ac:picMk id="191" creationId="{1C12E817-54CA-79B3-CA60-749E98191606}"/>
          </ac:picMkLst>
        </pc:picChg>
        <pc:picChg chg="add mod">
          <ac:chgData name="幸斗 瀬尾" userId="1cf7de475423c603" providerId="LiveId" clId="{EE70FB66-944F-473E-99B3-564F25EE422B}" dt="2023-08-18T21:13:38.380" v="4076" actId="1076"/>
          <ac:picMkLst>
            <pc:docMk/>
            <pc:sldMk cId="1379972419" sldId="256"/>
            <ac:picMk id="1024" creationId="{1B173787-82B9-5623-B62F-F476A2771E41}"/>
          </ac:picMkLst>
        </pc:picChg>
        <pc:picChg chg="add mod">
          <ac:chgData name="幸斗 瀬尾" userId="1cf7de475423c603" providerId="LiveId" clId="{EE70FB66-944F-473E-99B3-564F25EE422B}" dt="2023-08-18T21:13:38.380" v="4076" actId="1076"/>
          <ac:picMkLst>
            <pc:docMk/>
            <pc:sldMk cId="1379972419" sldId="256"/>
            <ac:picMk id="1025" creationId="{E640F1A6-307D-6388-D96E-A3B62DCE9E11}"/>
          </ac:picMkLst>
        </pc:picChg>
        <pc:picChg chg="add del mod">
          <ac:chgData name="幸斗 瀬尾" userId="1cf7de475423c603" providerId="LiveId" clId="{EE70FB66-944F-473E-99B3-564F25EE422B}" dt="2023-08-18T14:45:19.094" v="2351" actId="478"/>
          <ac:picMkLst>
            <pc:docMk/>
            <pc:sldMk cId="1379972419" sldId="256"/>
            <ac:picMk id="1026" creationId="{60CADCC9-B083-5401-A283-557948877E2D}"/>
          </ac:picMkLst>
        </pc:picChg>
        <pc:picChg chg="add del mod">
          <ac:chgData name="幸斗 瀬尾" userId="1cf7de475423c603" providerId="LiveId" clId="{EE70FB66-944F-473E-99B3-564F25EE422B}" dt="2023-08-18T19:40:39.146" v="3307" actId="478"/>
          <ac:picMkLst>
            <pc:docMk/>
            <pc:sldMk cId="1379972419" sldId="256"/>
            <ac:picMk id="1056" creationId="{6F1468E7-6E97-6399-2732-479AC08C7834}"/>
          </ac:picMkLst>
        </pc:picChg>
        <pc:picChg chg="add mod">
          <ac:chgData name="幸斗 瀬尾" userId="1cf7de475423c603" providerId="LiveId" clId="{EE70FB66-944F-473E-99B3-564F25EE422B}" dt="2023-08-18T21:13:38.380" v="4076" actId="1076"/>
          <ac:picMkLst>
            <pc:docMk/>
            <pc:sldMk cId="1379972419" sldId="256"/>
            <ac:picMk id="1058" creationId="{88D347EE-F9A1-3CB7-EF5D-C606025A3290}"/>
          </ac:picMkLst>
        </pc:picChg>
        <pc:picChg chg="add del mod">
          <ac:chgData name="幸斗 瀬尾" userId="1cf7de475423c603" providerId="LiveId" clId="{EE70FB66-944F-473E-99B3-564F25EE422B}" dt="2023-08-18T19:49:41.656" v="3502" actId="478"/>
          <ac:picMkLst>
            <pc:docMk/>
            <pc:sldMk cId="1379972419" sldId="256"/>
            <ac:picMk id="1059" creationId="{22548AEA-C70A-4479-58E7-5BBF0E8E6DD3}"/>
          </ac:picMkLst>
        </pc:picChg>
        <pc:picChg chg="add del mod">
          <ac:chgData name="幸斗 瀬尾" userId="1cf7de475423c603" providerId="LiveId" clId="{EE70FB66-944F-473E-99B3-564F25EE422B}" dt="2023-08-18T20:13:59.019" v="3655" actId="478"/>
          <ac:picMkLst>
            <pc:docMk/>
            <pc:sldMk cId="1379972419" sldId="256"/>
            <ac:picMk id="1078" creationId="{11F262CC-DA0C-DB33-8288-E34781210941}"/>
          </ac:picMkLst>
        </pc:picChg>
        <pc:picChg chg="add del mod">
          <ac:chgData name="幸斗 瀬尾" userId="1cf7de475423c603" providerId="LiveId" clId="{EE70FB66-944F-473E-99B3-564F25EE422B}" dt="2023-08-18T20:28:08.072" v="3684" actId="478"/>
          <ac:picMkLst>
            <pc:docMk/>
            <pc:sldMk cId="1379972419" sldId="256"/>
            <ac:picMk id="1080" creationId="{A819065B-2D0C-3B9F-B647-DE90001DF611}"/>
          </ac:picMkLst>
        </pc:picChg>
        <pc:picChg chg="add del mod">
          <ac:chgData name="幸斗 瀬尾" userId="1cf7de475423c603" providerId="LiveId" clId="{EE70FB66-944F-473E-99B3-564F25EE422B}" dt="2023-08-18T20:28:22.350" v="3688" actId="478"/>
          <ac:picMkLst>
            <pc:docMk/>
            <pc:sldMk cId="1379972419" sldId="256"/>
            <ac:picMk id="1082" creationId="{0DD18120-6E00-F090-BCC5-B8B0BDAB151E}"/>
          </ac:picMkLst>
        </pc:picChg>
        <pc:picChg chg="add mod modCrop">
          <ac:chgData name="幸斗 瀬尾" userId="1cf7de475423c603" providerId="LiveId" clId="{EE70FB66-944F-473E-99B3-564F25EE422B}" dt="2023-08-18T20:53:45.668" v="3922" actId="1076"/>
          <ac:picMkLst>
            <pc:docMk/>
            <pc:sldMk cId="1379972419" sldId="256"/>
            <ac:picMk id="1084" creationId="{623FD6BB-98F4-CE71-FE95-2F6488A20A99}"/>
          </ac:picMkLst>
        </pc:picChg>
        <pc:picChg chg="add del mod">
          <ac:chgData name="幸斗 瀬尾" userId="1cf7de475423c603" providerId="LiveId" clId="{EE70FB66-944F-473E-99B3-564F25EE422B}" dt="2023-08-18T20:35:44.395" v="3715" actId="478"/>
          <ac:picMkLst>
            <pc:docMk/>
            <pc:sldMk cId="1379972419" sldId="256"/>
            <ac:picMk id="1086" creationId="{22CEC738-0AB1-6D11-C154-A2D3FA58E700}"/>
          </ac:picMkLst>
        </pc:picChg>
        <pc:picChg chg="add del mod modCrop">
          <ac:chgData name="幸斗 瀬尾" userId="1cf7de475423c603" providerId="LiveId" clId="{EE70FB66-944F-473E-99B3-564F25EE422B}" dt="2023-08-18T20:53:05.545" v="3908" actId="478"/>
          <ac:picMkLst>
            <pc:docMk/>
            <pc:sldMk cId="1379972419" sldId="256"/>
            <ac:picMk id="1088" creationId="{945136EE-0B0A-7909-7B21-8F58595707C5}"/>
          </ac:picMkLst>
        </pc:picChg>
        <pc:picChg chg="add mod">
          <ac:chgData name="幸斗 瀬尾" userId="1cf7de475423c603" providerId="LiveId" clId="{EE70FB66-944F-473E-99B3-564F25EE422B}" dt="2023-08-18T20:47:04.248" v="3880" actId="1076"/>
          <ac:picMkLst>
            <pc:docMk/>
            <pc:sldMk cId="1379972419" sldId="256"/>
            <ac:picMk id="1093" creationId="{29BA5DB2-1B59-D1C7-0AF5-9AAF6E738532}"/>
          </ac:picMkLst>
        </pc:picChg>
        <pc:picChg chg="add mod">
          <ac:chgData name="幸斗 瀬尾" userId="1cf7de475423c603" providerId="LiveId" clId="{EE70FB66-944F-473E-99B3-564F25EE422B}" dt="2023-08-18T20:51:05.269" v="3895" actId="1076"/>
          <ac:picMkLst>
            <pc:docMk/>
            <pc:sldMk cId="1379972419" sldId="256"/>
            <ac:picMk id="1097" creationId="{6A391F69-3E96-0E41-F21B-B93BF82ACA7D}"/>
          </ac:picMkLst>
        </pc:picChg>
        <pc:picChg chg="add mod ord">
          <ac:chgData name="幸斗 瀬尾" userId="1cf7de475423c603" providerId="LiveId" clId="{EE70FB66-944F-473E-99B3-564F25EE422B}" dt="2023-08-18T20:54:11.378" v="3929" actId="14100"/>
          <ac:picMkLst>
            <pc:docMk/>
            <pc:sldMk cId="1379972419" sldId="256"/>
            <ac:picMk id="1100" creationId="{74F1F0BE-5777-50D8-33AD-E60CDE16F83C}"/>
          </ac:picMkLst>
        </pc:picChg>
        <pc:picChg chg="add mod ord modCrop">
          <ac:chgData name="幸斗 瀬尾" userId="1cf7de475423c603" providerId="LiveId" clId="{EE70FB66-944F-473E-99B3-564F25EE422B}" dt="2023-08-18T20:57:12.542" v="3992" actId="732"/>
          <ac:picMkLst>
            <pc:docMk/>
            <pc:sldMk cId="1379972419" sldId="256"/>
            <ac:picMk id="1104" creationId="{47419564-754C-C82E-E2F8-5C9C361D5CC3}"/>
          </ac:picMkLst>
        </pc:picChg>
        <pc:picChg chg="add del mod">
          <ac:chgData name="幸斗 瀬尾" userId="1cf7de475423c603" providerId="LiveId" clId="{EE70FB66-944F-473E-99B3-564F25EE422B}" dt="2023-08-18T22:22:01.748" v="4654" actId="478"/>
          <ac:picMkLst>
            <pc:docMk/>
            <pc:sldMk cId="1379972419" sldId="256"/>
            <ac:picMk id="1111" creationId="{D8028A20-A074-6399-6EC8-A459D9B27D8A}"/>
          </ac:picMkLst>
        </pc:picChg>
        <pc:picChg chg="add mod">
          <ac:chgData name="幸斗 瀬尾" userId="1cf7de475423c603" providerId="LiveId" clId="{EE70FB66-944F-473E-99B3-564F25EE422B}" dt="2023-08-18T22:17:42.910" v="4635" actId="14100"/>
          <ac:picMkLst>
            <pc:docMk/>
            <pc:sldMk cId="1379972419" sldId="256"/>
            <ac:picMk id="1136" creationId="{127F0A8D-55A9-C168-E59B-9EE39426650E}"/>
          </ac:picMkLst>
        </pc:picChg>
        <pc:picChg chg="add mod">
          <ac:chgData name="幸斗 瀬尾" userId="1cf7de475423c603" providerId="LiveId" clId="{EE70FB66-944F-473E-99B3-564F25EE422B}" dt="2023-08-18T22:22:46.557" v="4669" actId="1076"/>
          <ac:picMkLst>
            <pc:docMk/>
            <pc:sldMk cId="1379972419" sldId="256"/>
            <ac:picMk id="1138" creationId="{7AE6BE62-738F-6EAF-9BDE-439E1021D737}"/>
          </ac:picMkLst>
        </pc:picChg>
        <pc:cxnChg chg="add del">
          <ac:chgData name="幸斗 瀬尾" userId="1cf7de475423c603" providerId="LiveId" clId="{EE70FB66-944F-473E-99B3-564F25EE422B}" dt="2023-08-18T11:31:25.513" v="197" actId="478"/>
          <ac:cxnSpMkLst>
            <pc:docMk/>
            <pc:sldMk cId="1379972419" sldId="256"/>
            <ac:cxnSpMk id="9" creationId="{79C1543D-9DAF-720E-4FFA-8AE17F348D27}"/>
          </ac:cxnSpMkLst>
        </pc:cxnChg>
        <pc:cxnChg chg="add del">
          <ac:chgData name="幸斗 瀬尾" userId="1cf7de475423c603" providerId="LiveId" clId="{EE70FB66-944F-473E-99B3-564F25EE422B}" dt="2023-08-18T12:36:12.186" v="1145" actId="11529"/>
          <ac:cxnSpMkLst>
            <pc:docMk/>
            <pc:sldMk cId="1379972419" sldId="256"/>
            <ac:cxnSpMk id="60" creationId="{68681FDC-BB31-C196-4CFC-FB3C0EF33536}"/>
          </ac:cxnSpMkLst>
        </pc:cxnChg>
        <pc:cxnChg chg="add del mod">
          <ac:chgData name="幸斗 瀬尾" userId="1cf7de475423c603" providerId="LiveId" clId="{EE70FB66-944F-473E-99B3-564F25EE422B}" dt="2023-08-18T14:18:52.575" v="2110" actId="478"/>
          <ac:cxnSpMkLst>
            <pc:docMk/>
            <pc:sldMk cId="1379972419" sldId="256"/>
            <ac:cxnSpMk id="136" creationId="{8617C3C1-1BAE-FD18-9F25-2A8FA024089A}"/>
          </ac:cxnSpMkLst>
        </pc:cxnChg>
        <pc:cxnChg chg="add mod">
          <ac:chgData name="幸斗 瀬尾" userId="1cf7de475423c603" providerId="LiveId" clId="{EE70FB66-944F-473E-99B3-564F25EE422B}" dt="2023-08-18T21:13:38.380" v="4076" actId="1076"/>
          <ac:cxnSpMkLst>
            <pc:docMk/>
            <pc:sldMk cId="1379972419" sldId="256"/>
            <ac:cxnSpMk id="1027" creationId="{FEE49632-D80B-CC53-F58C-7BCCA9625223}"/>
          </ac:cxnSpMkLst>
        </pc:cxnChg>
        <pc:cxnChg chg="add mod">
          <ac:chgData name="幸斗 瀬尾" userId="1cf7de475423c603" providerId="LiveId" clId="{EE70FB66-944F-473E-99B3-564F25EE422B}" dt="2023-08-18T21:13:38.380" v="4076" actId="1076"/>
          <ac:cxnSpMkLst>
            <pc:docMk/>
            <pc:sldMk cId="1379972419" sldId="256"/>
            <ac:cxnSpMk id="1037" creationId="{48ECE1D7-8CAD-68BB-9EAF-8FF09E5BA056}"/>
          </ac:cxnSpMkLst>
        </pc:cxnChg>
        <pc:cxnChg chg="add del mod">
          <ac:chgData name="幸斗 瀬尾" userId="1cf7de475423c603" providerId="LiveId" clId="{EE70FB66-944F-473E-99B3-564F25EE422B}" dt="2023-08-18T21:13:38.380" v="4076" actId="1076"/>
          <ac:cxnSpMkLst>
            <pc:docMk/>
            <pc:sldMk cId="1379972419" sldId="256"/>
            <ac:cxnSpMk id="1042" creationId="{EC66587C-90C3-2B25-6297-686FE1320157}"/>
          </ac:cxnSpMkLst>
        </pc:cxnChg>
        <pc:cxnChg chg="add del mod">
          <ac:chgData name="幸斗 瀬尾" userId="1cf7de475423c603" providerId="LiveId" clId="{EE70FB66-944F-473E-99B3-564F25EE422B}" dt="2023-08-18T21:13:38.380" v="4076" actId="1076"/>
          <ac:cxnSpMkLst>
            <pc:docMk/>
            <pc:sldMk cId="1379972419" sldId="256"/>
            <ac:cxnSpMk id="1043" creationId="{26EAA649-ACAE-992C-A2B0-F8BB69DD7A88}"/>
          </ac:cxnSpMkLst>
        </pc:cxnChg>
        <pc:cxnChg chg="add del mod">
          <ac:chgData name="幸斗 瀬尾" userId="1cf7de475423c603" providerId="LiveId" clId="{EE70FB66-944F-473E-99B3-564F25EE422B}" dt="2023-08-18T19:42:01.966" v="3336" actId="478"/>
          <ac:cxnSpMkLst>
            <pc:docMk/>
            <pc:sldMk cId="1379972419" sldId="256"/>
            <ac:cxnSpMk id="1060" creationId="{858E8F00-7BB0-7B27-0D88-BFA8403742CC}"/>
          </ac:cxnSpMkLst>
        </pc:cxnChg>
        <pc:cxnChg chg="add del mod">
          <ac:chgData name="幸斗 瀬尾" userId="1cf7de475423c603" providerId="LiveId" clId="{EE70FB66-944F-473E-99B3-564F25EE422B}" dt="2023-08-18T19:42:03.957" v="3337" actId="478"/>
          <ac:cxnSpMkLst>
            <pc:docMk/>
            <pc:sldMk cId="1379972419" sldId="256"/>
            <ac:cxnSpMk id="1061" creationId="{E5AA0450-E998-2BD5-97BC-E6471ADAF3F4}"/>
          </ac:cxnSpMkLst>
        </pc:cxnChg>
        <pc:cxnChg chg="add del mod">
          <ac:chgData name="幸斗 瀬尾" userId="1cf7de475423c603" providerId="LiveId" clId="{EE70FB66-944F-473E-99B3-564F25EE422B}" dt="2023-08-18T21:09:59.780" v="4025" actId="478"/>
          <ac:cxnSpMkLst>
            <pc:docMk/>
            <pc:sldMk cId="1379972419" sldId="256"/>
            <ac:cxnSpMk id="1106" creationId="{17651362-A39E-1102-ADFC-AC99ECB29FF9}"/>
          </ac:cxnSpMkLst>
        </pc:cxnChg>
        <pc:cxnChg chg="add mod">
          <ac:chgData name="幸斗 瀬尾" userId="1cf7de475423c603" providerId="LiveId" clId="{EE70FB66-944F-473E-99B3-564F25EE422B}" dt="2023-08-18T22:15:34.750" v="4620" actId="1076"/>
          <ac:cxnSpMkLst>
            <pc:docMk/>
            <pc:sldMk cId="1379972419" sldId="256"/>
            <ac:cxnSpMk id="1127" creationId="{50190A8B-6144-1DFC-B841-FDD13159276F}"/>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160032" y="7070108"/>
            <a:ext cx="24480361" cy="15040222"/>
          </a:xfrm>
        </p:spPr>
        <p:txBody>
          <a:bodyPr anchor="b"/>
          <a:lstStyle>
            <a:lvl1pPr algn="ctr">
              <a:defRPr sz="18898"/>
            </a:lvl1pPr>
          </a:lstStyle>
          <a:p>
            <a:r>
              <a:rPr lang="ja-JP" altLang="en-US"/>
              <a:t>マスター タイトルの書式設定</a:t>
            </a:r>
            <a:endParaRPr lang="en-US" dirty="0"/>
          </a:p>
        </p:txBody>
      </p:sp>
      <p:sp>
        <p:nvSpPr>
          <p:cNvPr id="3" name="Subtitle 2"/>
          <p:cNvSpPr>
            <a:spLocks noGrp="1"/>
          </p:cNvSpPr>
          <p:nvPr>
            <p:ph type="subTitle" idx="1"/>
          </p:nvPr>
        </p:nvSpPr>
        <p:spPr>
          <a:xfrm>
            <a:off x="3600053" y="22690338"/>
            <a:ext cx="21600319" cy="10430151"/>
          </a:xfrm>
        </p:spPr>
        <p:txBody>
          <a:bodyPr/>
          <a:lstStyle>
            <a:lvl1pPr marL="0" indent="0" algn="ctr">
              <a:buNone/>
              <a:defRPr sz="7559"/>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10436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371685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6" y="2300034"/>
            <a:ext cx="6210092" cy="366105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80031" y="2300034"/>
            <a:ext cx="18270270" cy="366105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548762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90326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65030" y="10770172"/>
            <a:ext cx="24840367" cy="17970262"/>
          </a:xfrm>
        </p:spPr>
        <p:txBody>
          <a:bodyPr anchor="b"/>
          <a:lstStyle>
            <a:lvl1pPr>
              <a:defRPr sz="1889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65030" y="28910440"/>
            <a:ext cx="24840367" cy="9450136"/>
          </a:xfrm>
        </p:spPr>
        <p:txBody>
          <a:bodyPr/>
          <a:lstStyle>
            <a:lvl1pPr marL="0" indent="0">
              <a:buNone/>
              <a:defRPr sz="7559">
                <a:solidFill>
                  <a:schemeClr val="tx1"/>
                </a:solidFill>
              </a:defRPr>
            </a:lvl1pPr>
            <a:lvl2pPr marL="1440043" indent="0">
              <a:buNone/>
              <a:defRPr sz="6299">
                <a:solidFill>
                  <a:schemeClr val="tx1">
                    <a:tint val="75000"/>
                  </a:schemeClr>
                </a:solidFill>
              </a:defRPr>
            </a:lvl2pPr>
            <a:lvl3pPr marL="2880086" indent="0">
              <a:buNone/>
              <a:defRPr sz="5669">
                <a:solidFill>
                  <a:schemeClr val="tx1">
                    <a:tint val="75000"/>
                  </a:schemeClr>
                </a:solidFill>
              </a:defRPr>
            </a:lvl3pPr>
            <a:lvl4pPr marL="4320129" indent="0">
              <a:buNone/>
              <a:defRPr sz="5040">
                <a:solidFill>
                  <a:schemeClr val="tx1">
                    <a:tint val="75000"/>
                  </a:schemeClr>
                </a:solidFill>
              </a:defRPr>
            </a:lvl4pPr>
            <a:lvl5pPr marL="5760171" indent="0">
              <a:buNone/>
              <a:defRPr sz="5040">
                <a:solidFill>
                  <a:schemeClr val="tx1">
                    <a:tint val="75000"/>
                  </a:schemeClr>
                </a:solidFill>
              </a:defRPr>
            </a:lvl5pPr>
            <a:lvl6pPr marL="7200214" indent="0">
              <a:buNone/>
              <a:defRPr sz="5040">
                <a:solidFill>
                  <a:schemeClr val="tx1">
                    <a:tint val="75000"/>
                  </a:schemeClr>
                </a:solidFill>
              </a:defRPr>
            </a:lvl6pPr>
            <a:lvl7pPr marL="8640257" indent="0">
              <a:buNone/>
              <a:defRPr sz="5040">
                <a:solidFill>
                  <a:schemeClr val="tx1">
                    <a:tint val="75000"/>
                  </a:schemeClr>
                </a:solidFill>
              </a:defRPr>
            </a:lvl7pPr>
            <a:lvl8pPr marL="10080300" indent="0">
              <a:buNone/>
              <a:defRPr sz="5040">
                <a:solidFill>
                  <a:schemeClr val="tx1">
                    <a:tint val="75000"/>
                  </a:schemeClr>
                </a:solidFill>
              </a:defRPr>
            </a:lvl8pPr>
            <a:lvl9pPr marL="11520343" indent="0">
              <a:buNone/>
              <a:defRPr sz="504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334569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80029" y="11500170"/>
            <a:ext cx="12240181" cy="274104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4580215" y="11500170"/>
            <a:ext cx="12240181" cy="274104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172688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983780" y="2300044"/>
            <a:ext cx="24840367" cy="835012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83784" y="10590160"/>
            <a:ext cx="12183928"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ja-JP" altLang="en-US"/>
              <a:t>マスター テキストの書式設定</a:t>
            </a:r>
          </a:p>
        </p:txBody>
      </p:sp>
      <p:sp>
        <p:nvSpPr>
          <p:cNvPr id="4" name="Content Placeholder 3"/>
          <p:cNvSpPr>
            <a:spLocks noGrp="1"/>
          </p:cNvSpPr>
          <p:nvPr>
            <p:ph sz="half" idx="2"/>
          </p:nvPr>
        </p:nvSpPr>
        <p:spPr>
          <a:xfrm>
            <a:off x="1983784" y="15780233"/>
            <a:ext cx="12183928" cy="2321034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4580217" y="10590160"/>
            <a:ext cx="12243932"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ja-JP" altLang="en-US"/>
              <a:t>マスター テキストの書式設定</a:t>
            </a:r>
          </a:p>
        </p:txBody>
      </p:sp>
      <p:sp>
        <p:nvSpPr>
          <p:cNvPr id="6" name="Content Placeholder 5"/>
          <p:cNvSpPr>
            <a:spLocks noGrp="1"/>
          </p:cNvSpPr>
          <p:nvPr>
            <p:ph sz="quarter" idx="4"/>
          </p:nvPr>
        </p:nvSpPr>
        <p:spPr>
          <a:xfrm>
            <a:off x="14580217" y="15780233"/>
            <a:ext cx="12243932" cy="2321034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157770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3837010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106186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ja-JP" altLang="en-US"/>
              <a:t>マスター タイトルの書式設定</a:t>
            </a:r>
            <a:endParaRPr lang="en-US" dirty="0"/>
          </a:p>
        </p:txBody>
      </p:sp>
      <p:sp>
        <p:nvSpPr>
          <p:cNvPr id="3" name="Content Placeholder 2"/>
          <p:cNvSpPr>
            <a:spLocks noGrp="1"/>
          </p:cNvSpPr>
          <p:nvPr>
            <p:ph idx="1"/>
          </p:nvPr>
        </p:nvSpPr>
        <p:spPr>
          <a:xfrm>
            <a:off x="12243932" y="6220102"/>
            <a:ext cx="14580215" cy="30700453"/>
          </a:xfrm>
        </p:spPr>
        <p:txBody>
          <a:bodyPr/>
          <a:lstStyle>
            <a:lvl1pPr>
              <a:defRPr sz="10079"/>
            </a:lvl1pPr>
            <a:lvl2pPr>
              <a:defRPr sz="8819"/>
            </a:lvl2pPr>
            <a:lvl3pPr>
              <a:defRPr sz="7559"/>
            </a:lvl3pPr>
            <a:lvl4pPr>
              <a:defRPr sz="6299"/>
            </a:lvl4pPr>
            <a:lvl5pPr>
              <a:defRPr sz="6299"/>
            </a:lvl5pPr>
            <a:lvl6pPr>
              <a:defRPr sz="6299"/>
            </a:lvl6pPr>
            <a:lvl7pPr>
              <a:defRPr sz="6299"/>
            </a:lvl7pPr>
            <a:lvl8pPr>
              <a:defRPr sz="6299"/>
            </a:lvl8pPr>
            <a:lvl9pPr>
              <a:defRPr sz="629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287067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243932" y="6220102"/>
            <a:ext cx="14580215" cy="30700453"/>
          </a:xfrm>
        </p:spPr>
        <p:txBody>
          <a:bodyPr anchor="t"/>
          <a:lstStyle>
            <a:lvl1pPr marL="0" indent="0">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B23036-6453-45B3-AF77-E19A81F78A45}" type="datetimeFigureOut">
              <a:rPr kumimoji="1" lang="ja-JP" altLang="en-US" smtClean="0"/>
              <a:t>2023/8/19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270765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2300044"/>
            <a:ext cx="24840367" cy="835012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80029" y="11500170"/>
            <a:ext cx="24840367" cy="274104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980029" y="40040601"/>
            <a:ext cx="6480096" cy="2300034"/>
          </a:xfrm>
          <a:prstGeom prst="rect">
            <a:avLst/>
          </a:prstGeom>
        </p:spPr>
        <p:txBody>
          <a:bodyPr vert="horz" lIns="91440" tIns="45720" rIns="91440" bIns="45720" rtlCol="0" anchor="ctr"/>
          <a:lstStyle>
            <a:lvl1pPr algn="l">
              <a:defRPr sz="3780">
                <a:solidFill>
                  <a:schemeClr val="tx1">
                    <a:tint val="75000"/>
                  </a:schemeClr>
                </a:solidFill>
              </a:defRPr>
            </a:lvl1pPr>
          </a:lstStyle>
          <a:p>
            <a:fld id="{D8B23036-6453-45B3-AF77-E19A81F78A45}" type="datetimeFigureOut">
              <a:rPr kumimoji="1" lang="ja-JP" altLang="en-US" smtClean="0"/>
              <a:t>2023/8/19</a:t>
            </a:fld>
            <a:endParaRPr kumimoji="1" lang="ja-JP" altLang="en-US"/>
          </a:p>
        </p:txBody>
      </p:sp>
      <p:sp>
        <p:nvSpPr>
          <p:cNvPr id="5" name="Footer Placeholder 4"/>
          <p:cNvSpPr>
            <a:spLocks noGrp="1"/>
          </p:cNvSpPr>
          <p:nvPr>
            <p:ph type="ftr" sz="quarter" idx="3"/>
          </p:nvPr>
        </p:nvSpPr>
        <p:spPr>
          <a:xfrm>
            <a:off x="9540141" y="40040601"/>
            <a:ext cx="9720143" cy="230003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0340300" y="40040601"/>
            <a:ext cx="6480096" cy="2300034"/>
          </a:xfrm>
          <a:prstGeom prst="rect">
            <a:avLst/>
          </a:prstGeom>
        </p:spPr>
        <p:txBody>
          <a:bodyPr vert="horz" lIns="91440" tIns="45720" rIns="91440" bIns="45720" rtlCol="0" anchor="ctr"/>
          <a:lstStyle>
            <a:lvl1pPr algn="r">
              <a:defRPr sz="3780">
                <a:solidFill>
                  <a:schemeClr val="tx1">
                    <a:tint val="75000"/>
                  </a:schemeClr>
                </a:solidFill>
              </a:defRPr>
            </a:lvl1pPr>
          </a:lstStyle>
          <a:p>
            <a:fld id="{3020EFC0-DE38-48AA-920B-4E085B18841A}" type="slidenum">
              <a:rPr kumimoji="1" lang="ja-JP" altLang="en-US" smtClean="0"/>
              <a:t>‹#›</a:t>
            </a:fld>
            <a:endParaRPr kumimoji="1" lang="ja-JP" altLang="en-US"/>
          </a:p>
        </p:txBody>
      </p:sp>
    </p:spTree>
    <p:extLst>
      <p:ext uri="{BB962C8B-B14F-4D97-AF65-F5344CB8AC3E}">
        <p14:creationId xmlns:p14="http://schemas.microsoft.com/office/powerpoint/2010/main" val="4190838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80086" rtl="0" eaLnBrk="1" latinLnBrk="0" hangingPunct="1">
        <a:lnSpc>
          <a:spcPct val="90000"/>
        </a:lnSpc>
        <a:spcBef>
          <a:spcPct val="0"/>
        </a:spcBef>
        <a:buNone/>
        <a:defRPr kumimoji="1" sz="13859" kern="1200">
          <a:solidFill>
            <a:schemeClr val="tx1"/>
          </a:solidFill>
          <a:latin typeface="+mj-lt"/>
          <a:ea typeface="+mj-ea"/>
          <a:cs typeface="+mj-cs"/>
        </a:defRPr>
      </a:lvl1pPr>
    </p:titleStyle>
    <p:bodyStyle>
      <a:lvl1pPr marL="720021" indent="-720021" algn="l" defTabSz="2880086" rtl="0" eaLnBrk="1" latinLnBrk="0" hangingPunct="1">
        <a:lnSpc>
          <a:spcPct val="90000"/>
        </a:lnSpc>
        <a:spcBef>
          <a:spcPts val="3150"/>
        </a:spcBef>
        <a:buFont typeface="Arial" panose="020B0604020202020204" pitchFamily="34" charset="0"/>
        <a:buChar char="•"/>
        <a:defRPr kumimoji="1" sz="8819" kern="1200">
          <a:solidFill>
            <a:schemeClr val="tx1"/>
          </a:solidFill>
          <a:latin typeface="+mn-lt"/>
          <a:ea typeface="+mn-ea"/>
          <a:cs typeface="+mn-cs"/>
        </a:defRPr>
      </a:lvl1pPr>
      <a:lvl2pPr marL="2160064" indent="-720021" algn="l" defTabSz="2880086" rtl="0" eaLnBrk="1" latinLnBrk="0" hangingPunct="1">
        <a:lnSpc>
          <a:spcPct val="90000"/>
        </a:lnSpc>
        <a:spcBef>
          <a:spcPts val="1575"/>
        </a:spcBef>
        <a:buFont typeface="Arial" panose="020B0604020202020204" pitchFamily="34" charset="0"/>
        <a:buChar char="•"/>
        <a:defRPr kumimoji="1" sz="7559" kern="1200">
          <a:solidFill>
            <a:schemeClr val="tx1"/>
          </a:solidFill>
          <a:latin typeface="+mn-lt"/>
          <a:ea typeface="+mn-ea"/>
          <a:cs typeface="+mn-cs"/>
        </a:defRPr>
      </a:lvl2pPr>
      <a:lvl3pPr marL="3600107" indent="-720021" algn="l" defTabSz="2880086" rtl="0" eaLnBrk="1" latinLnBrk="0" hangingPunct="1">
        <a:lnSpc>
          <a:spcPct val="90000"/>
        </a:lnSpc>
        <a:spcBef>
          <a:spcPts val="1575"/>
        </a:spcBef>
        <a:buFont typeface="Arial" panose="020B0604020202020204" pitchFamily="34" charset="0"/>
        <a:buChar char="•"/>
        <a:defRPr kumimoji="1" sz="6299" kern="1200">
          <a:solidFill>
            <a:schemeClr val="tx1"/>
          </a:solidFill>
          <a:latin typeface="+mn-lt"/>
          <a:ea typeface="+mn-ea"/>
          <a:cs typeface="+mn-cs"/>
        </a:defRPr>
      </a:lvl3pPr>
      <a:lvl4pPr marL="5040150"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4pPr>
      <a:lvl5pPr marL="6480193"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5pPr>
      <a:lvl6pPr marL="7920236"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6pPr>
      <a:lvl7pPr marL="9360278"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7pPr>
      <a:lvl8pPr marL="10800321"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8pPr>
      <a:lvl9pPr marL="12240364" indent="-720021" algn="l" defTabSz="2880086" rtl="0" eaLnBrk="1" latinLnBrk="0" hangingPunct="1">
        <a:lnSpc>
          <a:spcPct val="90000"/>
        </a:lnSpc>
        <a:spcBef>
          <a:spcPts val="1575"/>
        </a:spcBef>
        <a:buFont typeface="Arial" panose="020B0604020202020204" pitchFamily="34" charset="0"/>
        <a:buChar char="•"/>
        <a:defRPr kumimoji="1" sz="5669" kern="1200">
          <a:solidFill>
            <a:schemeClr val="tx1"/>
          </a:solidFill>
          <a:latin typeface="+mn-lt"/>
          <a:ea typeface="+mn-ea"/>
          <a:cs typeface="+mn-cs"/>
        </a:defRPr>
      </a:lvl9pPr>
    </p:bodyStyle>
    <p:otherStyle>
      <a:defPPr>
        <a:defRPr lang="en-US"/>
      </a:defPPr>
      <a:lvl1pPr marL="0" algn="l" defTabSz="2880086" rtl="0" eaLnBrk="1" latinLnBrk="0" hangingPunct="1">
        <a:defRPr kumimoji="1" sz="5669" kern="1200">
          <a:solidFill>
            <a:schemeClr val="tx1"/>
          </a:solidFill>
          <a:latin typeface="+mn-lt"/>
          <a:ea typeface="+mn-ea"/>
          <a:cs typeface="+mn-cs"/>
        </a:defRPr>
      </a:lvl1pPr>
      <a:lvl2pPr marL="1440043" algn="l" defTabSz="2880086" rtl="0" eaLnBrk="1" latinLnBrk="0" hangingPunct="1">
        <a:defRPr kumimoji="1" sz="5669" kern="1200">
          <a:solidFill>
            <a:schemeClr val="tx1"/>
          </a:solidFill>
          <a:latin typeface="+mn-lt"/>
          <a:ea typeface="+mn-ea"/>
          <a:cs typeface="+mn-cs"/>
        </a:defRPr>
      </a:lvl2pPr>
      <a:lvl3pPr marL="2880086" algn="l" defTabSz="2880086" rtl="0" eaLnBrk="1" latinLnBrk="0" hangingPunct="1">
        <a:defRPr kumimoji="1" sz="5669" kern="1200">
          <a:solidFill>
            <a:schemeClr val="tx1"/>
          </a:solidFill>
          <a:latin typeface="+mn-lt"/>
          <a:ea typeface="+mn-ea"/>
          <a:cs typeface="+mn-cs"/>
        </a:defRPr>
      </a:lvl3pPr>
      <a:lvl4pPr marL="4320129" algn="l" defTabSz="2880086" rtl="0" eaLnBrk="1" latinLnBrk="0" hangingPunct="1">
        <a:defRPr kumimoji="1" sz="5669" kern="1200">
          <a:solidFill>
            <a:schemeClr val="tx1"/>
          </a:solidFill>
          <a:latin typeface="+mn-lt"/>
          <a:ea typeface="+mn-ea"/>
          <a:cs typeface="+mn-cs"/>
        </a:defRPr>
      </a:lvl4pPr>
      <a:lvl5pPr marL="5760171" algn="l" defTabSz="2880086" rtl="0" eaLnBrk="1" latinLnBrk="0" hangingPunct="1">
        <a:defRPr kumimoji="1" sz="5669" kern="1200">
          <a:solidFill>
            <a:schemeClr val="tx1"/>
          </a:solidFill>
          <a:latin typeface="+mn-lt"/>
          <a:ea typeface="+mn-ea"/>
          <a:cs typeface="+mn-cs"/>
        </a:defRPr>
      </a:lvl5pPr>
      <a:lvl6pPr marL="7200214" algn="l" defTabSz="2880086" rtl="0" eaLnBrk="1" latinLnBrk="0" hangingPunct="1">
        <a:defRPr kumimoji="1" sz="5669" kern="1200">
          <a:solidFill>
            <a:schemeClr val="tx1"/>
          </a:solidFill>
          <a:latin typeface="+mn-lt"/>
          <a:ea typeface="+mn-ea"/>
          <a:cs typeface="+mn-cs"/>
        </a:defRPr>
      </a:lvl6pPr>
      <a:lvl7pPr marL="8640257" algn="l" defTabSz="2880086" rtl="0" eaLnBrk="1" latinLnBrk="0" hangingPunct="1">
        <a:defRPr kumimoji="1" sz="5669" kern="1200">
          <a:solidFill>
            <a:schemeClr val="tx1"/>
          </a:solidFill>
          <a:latin typeface="+mn-lt"/>
          <a:ea typeface="+mn-ea"/>
          <a:cs typeface="+mn-cs"/>
        </a:defRPr>
      </a:lvl7pPr>
      <a:lvl8pPr marL="10080300" algn="l" defTabSz="2880086" rtl="0" eaLnBrk="1" latinLnBrk="0" hangingPunct="1">
        <a:defRPr kumimoji="1" sz="5669" kern="1200">
          <a:solidFill>
            <a:schemeClr val="tx1"/>
          </a:solidFill>
          <a:latin typeface="+mn-lt"/>
          <a:ea typeface="+mn-ea"/>
          <a:cs typeface="+mn-cs"/>
        </a:defRPr>
      </a:lvl8pPr>
      <a:lvl9pPr marL="11520343" algn="l" defTabSz="2880086" rtl="0" eaLnBrk="1" latinLnBrk="0" hangingPunct="1">
        <a:defRPr kumimoji="1" sz="56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hyperlink" Target="https://www.cs.toronto.edu/~kriz/learning-features-2009-TR.pdf" TargetMode="External"/><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emf"/><Relationship Id="rId22" Type="http://schemas.openxmlformats.org/officeDocument/2006/relationships/image" Target="../media/image21.sv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8" name="Picture 17">
            <a:extLst>
              <a:ext uri="{FF2B5EF4-FFF2-40B4-BE49-F238E27FC236}">
                <a16:creationId xmlns:a16="http://schemas.microsoft.com/office/drawing/2014/main" id="{7AE6BE62-738F-6EAF-9BDE-439E1021D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4089" y="9787446"/>
            <a:ext cx="9425432" cy="5607766"/>
          </a:xfrm>
          <a:prstGeom prst="rect">
            <a:avLst/>
          </a:prstGeom>
          <a:noFill/>
          <a:extLst>
            <a:ext uri="{909E8E84-426E-40DD-AFC4-6F175D3DCCD1}">
              <a14:hiddenFill xmlns:a14="http://schemas.microsoft.com/office/drawing/2010/main">
                <a:solidFill>
                  <a:srgbClr val="FFFFFF"/>
                </a:solidFill>
              </a14:hiddenFill>
            </a:ext>
          </a:extLst>
        </p:spPr>
      </p:pic>
      <p:sp>
        <p:nvSpPr>
          <p:cNvPr id="1110" name="正方形/長方形 1109">
            <a:extLst>
              <a:ext uri="{FF2B5EF4-FFF2-40B4-BE49-F238E27FC236}">
                <a16:creationId xmlns:a16="http://schemas.microsoft.com/office/drawing/2014/main" id="{053D7848-C8E8-B10A-4879-1B49F2EF28DD}"/>
              </a:ext>
            </a:extLst>
          </p:cNvPr>
          <p:cNvSpPr/>
          <p:nvPr/>
        </p:nvSpPr>
        <p:spPr>
          <a:xfrm>
            <a:off x="14704126" y="6690796"/>
            <a:ext cx="13680350" cy="15834431"/>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7" name="正方形/長方形 156">
            <a:extLst>
              <a:ext uri="{FF2B5EF4-FFF2-40B4-BE49-F238E27FC236}">
                <a16:creationId xmlns:a16="http://schemas.microsoft.com/office/drawing/2014/main" id="{D0BCC290-2884-8395-350C-93A69E30A4E4}"/>
              </a:ext>
            </a:extLst>
          </p:cNvPr>
          <p:cNvSpPr/>
          <p:nvPr/>
        </p:nvSpPr>
        <p:spPr>
          <a:xfrm>
            <a:off x="415949" y="33313310"/>
            <a:ext cx="13680350" cy="3143253"/>
          </a:xfrm>
          <a:prstGeom prst="rect">
            <a:avLst/>
          </a:prstGeom>
          <a:solidFill>
            <a:schemeClr val="accent5">
              <a:lumMod val="40000"/>
              <a:lumOff val="60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5" name="正方形/長方形 1074">
            <a:extLst>
              <a:ext uri="{FF2B5EF4-FFF2-40B4-BE49-F238E27FC236}">
                <a16:creationId xmlns:a16="http://schemas.microsoft.com/office/drawing/2014/main" id="{BA4AC27E-C354-9C7E-6B35-94F463AA81A1}"/>
              </a:ext>
            </a:extLst>
          </p:cNvPr>
          <p:cNvSpPr/>
          <p:nvPr/>
        </p:nvSpPr>
        <p:spPr>
          <a:xfrm>
            <a:off x="14743332" y="33313310"/>
            <a:ext cx="13680350" cy="317062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4" name="正方形/長方形 1073">
            <a:extLst>
              <a:ext uri="{FF2B5EF4-FFF2-40B4-BE49-F238E27FC236}">
                <a16:creationId xmlns:a16="http://schemas.microsoft.com/office/drawing/2014/main" id="{C9B82D0B-0782-8829-D99A-1E7EE54F40A2}"/>
              </a:ext>
            </a:extLst>
          </p:cNvPr>
          <p:cNvSpPr/>
          <p:nvPr/>
        </p:nvSpPr>
        <p:spPr>
          <a:xfrm>
            <a:off x="14737442" y="23112569"/>
            <a:ext cx="13680350" cy="255269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CB2C204A-69DF-5C92-FC8D-C19FEFD0BE7E}"/>
              </a:ext>
            </a:extLst>
          </p:cNvPr>
          <p:cNvSpPr/>
          <p:nvPr/>
        </p:nvSpPr>
        <p:spPr>
          <a:xfrm>
            <a:off x="14743332" y="23146479"/>
            <a:ext cx="13680350" cy="19658870"/>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2" name="正方形/長方形 61">
            <a:extLst>
              <a:ext uri="{FF2B5EF4-FFF2-40B4-BE49-F238E27FC236}">
                <a16:creationId xmlns:a16="http://schemas.microsoft.com/office/drawing/2014/main" id="{E92AF369-3020-3104-E57C-D3D8CC50F9EE}"/>
              </a:ext>
            </a:extLst>
          </p:cNvPr>
          <p:cNvSpPr/>
          <p:nvPr/>
        </p:nvSpPr>
        <p:spPr>
          <a:xfrm>
            <a:off x="415949" y="14163658"/>
            <a:ext cx="13680350" cy="28641692"/>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6C6CDEFC-ACBF-A81B-5560-69263BFD4AE3}"/>
              </a:ext>
            </a:extLst>
          </p:cNvPr>
          <p:cNvPicPr>
            <a:picLocks noChangeAspect="1"/>
          </p:cNvPicPr>
          <p:nvPr/>
        </p:nvPicPr>
        <p:blipFill rotWithShape="1">
          <a:blip r:embed="rId3">
            <a:alphaModFix amt="26000"/>
          </a:blip>
          <a:srcRect b="6864"/>
          <a:stretch/>
        </p:blipFill>
        <p:spPr>
          <a:xfrm>
            <a:off x="353150" y="6658373"/>
            <a:ext cx="13680350" cy="7014054"/>
          </a:xfrm>
          <a:prstGeom prst="rect">
            <a:avLst/>
          </a:prstGeom>
        </p:spPr>
      </p:pic>
      <p:sp>
        <p:nvSpPr>
          <p:cNvPr id="5" name="正方形/長方形 4">
            <a:extLst>
              <a:ext uri="{FF2B5EF4-FFF2-40B4-BE49-F238E27FC236}">
                <a16:creationId xmlns:a16="http://schemas.microsoft.com/office/drawing/2014/main" id="{1FE18DC1-DE7F-101C-45D1-AF5106D9387C}"/>
              </a:ext>
            </a:extLst>
          </p:cNvPr>
          <p:cNvSpPr/>
          <p:nvPr/>
        </p:nvSpPr>
        <p:spPr>
          <a:xfrm>
            <a:off x="0" y="2"/>
            <a:ext cx="28800425" cy="603661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902" dirty="0"/>
          </a:p>
        </p:txBody>
      </p:sp>
      <p:sp>
        <p:nvSpPr>
          <p:cNvPr id="4" name="テキスト ボックス 3">
            <a:extLst>
              <a:ext uri="{FF2B5EF4-FFF2-40B4-BE49-F238E27FC236}">
                <a16:creationId xmlns:a16="http://schemas.microsoft.com/office/drawing/2014/main" id="{BFC8D154-BCFD-9164-4F0F-A90D4FBE0AA9}"/>
              </a:ext>
            </a:extLst>
          </p:cNvPr>
          <p:cNvSpPr txBox="1"/>
          <p:nvPr/>
        </p:nvSpPr>
        <p:spPr>
          <a:xfrm>
            <a:off x="160322" y="185648"/>
            <a:ext cx="28479778" cy="2554545"/>
          </a:xfrm>
          <a:prstGeom prst="rect">
            <a:avLst/>
          </a:prstGeom>
          <a:noFill/>
        </p:spPr>
        <p:txBody>
          <a:bodyPr wrap="square" rtlCol="0">
            <a:spAutoFit/>
          </a:bodyPr>
          <a:lstStyle/>
          <a:p>
            <a:pPr algn="ctr"/>
            <a:r>
              <a:rPr kumimoji="1" lang="en-US" altLang="ja-JP" sz="8000" b="1" dirty="0">
                <a:solidFill>
                  <a:schemeClr val="bg1"/>
                </a:solidFill>
                <a:latin typeface="Arial" panose="020B0604020202020204" pitchFamily="34" charset="0"/>
                <a:cs typeface="Arial" panose="020B0604020202020204" pitchFamily="34" charset="0"/>
              </a:rPr>
              <a:t>Autoencoder-based Feature Extraction for Scene Search in Live Nature Camera</a:t>
            </a:r>
          </a:p>
        </p:txBody>
      </p:sp>
      <p:pic>
        <p:nvPicPr>
          <p:cNvPr id="6" name="コンテンツ プレースホルダー 5" descr="Logo, company name&#10;&#10;Description automatically generated">
            <a:extLst>
              <a:ext uri="{FF2B5EF4-FFF2-40B4-BE49-F238E27FC236}">
                <a16:creationId xmlns:a16="http://schemas.microsoft.com/office/drawing/2014/main" id="{A342EB5F-1B45-4E9D-B716-478E8B571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6828" y="1554109"/>
            <a:ext cx="2628198" cy="3139321"/>
          </a:xfrm>
          <a:prstGeom prst="rect">
            <a:avLst/>
          </a:prstGeom>
          <a:noFill/>
        </p:spPr>
      </p:pic>
      <p:sp>
        <p:nvSpPr>
          <p:cNvPr id="7" name="テキスト ボックス 6">
            <a:extLst>
              <a:ext uri="{FF2B5EF4-FFF2-40B4-BE49-F238E27FC236}">
                <a16:creationId xmlns:a16="http://schemas.microsoft.com/office/drawing/2014/main" id="{85C1338C-1A8D-856D-AA2A-DD7448281B1E}"/>
              </a:ext>
            </a:extLst>
          </p:cNvPr>
          <p:cNvSpPr txBox="1"/>
          <p:nvPr/>
        </p:nvSpPr>
        <p:spPr>
          <a:xfrm>
            <a:off x="353152" y="2897298"/>
            <a:ext cx="26387453" cy="3139321"/>
          </a:xfrm>
          <a:prstGeom prst="rect">
            <a:avLst/>
          </a:prstGeom>
          <a:noFill/>
        </p:spPr>
        <p:txBody>
          <a:bodyPr wrap="square" rtlCol="0">
            <a:spAutoFit/>
          </a:bodyPr>
          <a:lstStyle/>
          <a:p>
            <a:pPr>
              <a:lnSpc>
                <a:spcPct val="90000"/>
              </a:lnSpc>
            </a:pPr>
            <a:r>
              <a:rPr lang="en-US" altLang="ja-JP" sz="4400" b="1"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Yukito</a:t>
            </a:r>
            <a:r>
              <a:rPr lang="en-US" altLang="ja-JP" sz="4400" b="1"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SEO</a:t>
            </a:r>
            <a:r>
              <a:rPr lang="en-US" altLang="ja-JP" sz="4400" b="1" kern="100" baseline="300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1,*</a:t>
            </a:r>
            <a:r>
              <a:rPr lang="en-US" altLang="ja-JP" sz="4400" b="1"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a:t>
            </a:r>
            <a:r>
              <a:rPr lang="en-US" altLang="ja-JP" sz="4400" b="1"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Rafly</a:t>
            </a:r>
            <a:r>
              <a:rPr lang="en-US" altLang="ja-JP" sz="4400" b="1"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a:t>
            </a:r>
            <a:r>
              <a:rPr lang="en-US" altLang="ja-JP" sz="4400" b="1"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Arief</a:t>
            </a:r>
            <a:r>
              <a:rPr lang="en-US" altLang="ja-JP" sz="4400" b="1"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KANZA</a:t>
            </a:r>
            <a:r>
              <a:rPr lang="en-US" altLang="ja-JP" sz="4400" b="1" kern="100" baseline="300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4400" b="1"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Kosuke TAKANO</a:t>
            </a:r>
            <a:r>
              <a:rPr lang="en-US" altLang="ja-JP" sz="4400" b="1" kern="100" baseline="300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3</a:t>
            </a:r>
            <a:endParaRPr lang="ja-JP" altLang="ja-JP" sz="4400" b="1" kern="100" dirty="0">
              <a:solidFill>
                <a:schemeClr val="bg1"/>
              </a:solidFill>
              <a:latin typeface="游明朝" panose="02020400000000000000" pitchFamily="18" charset="-128"/>
              <a:ea typeface="游明朝" panose="02020400000000000000" pitchFamily="18" charset="-128"/>
              <a:cs typeface="Times New Roman" panose="02020603050405020304" pitchFamily="18" charset="0"/>
            </a:endParaRPr>
          </a:p>
          <a:p>
            <a:pPr marL="548640" indent="-548640">
              <a:lnSpc>
                <a:spcPct val="90000"/>
              </a:lnSpc>
              <a:buFont typeface="+mj-lt"/>
              <a:buAutoNum type="arabicPeriod"/>
            </a:pP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Course of Information Technology, Kanagawa Institute of Technology</a:t>
            </a:r>
            <a:endParaRPr lang="ja-JP" altLang="ja-JP" sz="4400" kern="100" dirty="0">
              <a:solidFill>
                <a:schemeClr val="bg1"/>
              </a:solidFill>
              <a:latin typeface="游明朝" panose="02020400000000000000" pitchFamily="18" charset="-128"/>
              <a:ea typeface="游明朝" panose="02020400000000000000" pitchFamily="18" charset="-128"/>
              <a:cs typeface="Times New Roman" panose="02020603050405020304" pitchFamily="18" charset="0"/>
            </a:endParaRPr>
          </a:p>
          <a:p>
            <a:pPr marL="548640" indent="-548640">
              <a:lnSpc>
                <a:spcPct val="90000"/>
              </a:lnSpc>
              <a:buFont typeface="+mj-lt"/>
              <a:buAutoNum type="arabicPeriod"/>
            </a:pPr>
            <a:r>
              <a:rPr lang="en-US" altLang="ja-JP" sz="4400"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Politeknik</a:t>
            </a: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a:t>
            </a:r>
            <a:r>
              <a:rPr lang="en-US" altLang="ja-JP" sz="4400"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Elektronika</a:t>
            </a: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Negeri Surabaya</a:t>
            </a:r>
            <a:endParaRPr lang="ja-JP" altLang="ja-JP" sz="4400" kern="100" dirty="0">
              <a:solidFill>
                <a:schemeClr val="bg1"/>
              </a:solidFill>
              <a:latin typeface="游明朝" panose="02020400000000000000" pitchFamily="18" charset="-128"/>
              <a:ea typeface="游明朝" panose="02020400000000000000" pitchFamily="18" charset="-128"/>
              <a:cs typeface="Times New Roman" panose="02020603050405020304" pitchFamily="18" charset="0"/>
            </a:endParaRPr>
          </a:p>
          <a:p>
            <a:pPr marL="548640" indent="-548640">
              <a:lnSpc>
                <a:spcPct val="90000"/>
              </a:lnSpc>
              <a:buFont typeface="+mj-lt"/>
              <a:buAutoNum type="arabicPeriod"/>
            </a:pP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Department of Information and Computer </a:t>
            </a:r>
            <a:r>
              <a:rPr lang="en-US" altLang="ja-JP" sz="4400" kern="100" dirty="0" err="1">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Sciences,Faculty</a:t>
            </a: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 of Information, Kanagawa Institute of Technology</a:t>
            </a:r>
            <a:endParaRPr lang="ja-JP" altLang="ja-JP" sz="4400" kern="100" dirty="0">
              <a:solidFill>
                <a:schemeClr val="bg1"/>
              </a:solidFill>
              <a:latin typeface="游明朝" panose="02020400000000000000" pitchFamily="18" charset="-128"/>
              <a:ea typeface="游明朝" panose="02020400000000000000" pitchFamily="18" charset="-128"/>
              <a:cs typeface="Times New Roman" panose="02020603050405020304" pitchFamily="18" charset="0"/>
            </a:endParaRPr>
          </a:p>
          <a:p>
            <a:pPr marL="365760">
              <a:lnSpc>
                <a:spcPct val="90000"/>
              </a:lnSpc>
            </a:pPr>
            <a:r>
              <a:rPr lang="en-US" altLang="ja-JP" sz="4400" kern="100" dirty="0">
                <a:solidFill>
                  <a:schemeClr val="bg1"/>
                </a:solidFill>
                <a:latin typeface="Times New Roman" panose="02020603050405020304" pitchFamily="18" charset="0"/>
                <a:ea typeface="ＭＳ ゴシック" panose="020B0609070205080204" pitchFamily="49" charset="-128"/>
                <a:cs typeface="Times New Roman" panose="02020603050405020304" pitchFamily="18" charset="0"/>
              </a:rPr>
              <a:t>*corresponding author: s2021065@cco.kanagawa-it.ac.jp</a:t>
            </a:r>
            <a:endParaRPr lang="ja-JP" altLang="ja-JP" sz="4400" kern="100" dirty="0">
              <a:solidFill>
                <a:schemeClr val="bg1"/>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 name="四角形: 角を丸くする 11">
            <a:extLst>
              <a:ext uri="{FF2B5EF4-FFF2-40B4-BE49-F238E27FC236}">
                <a16:creationId xmlns:a16="http://schemas.microsoft.com/office/drawing/2014/main" id="{0ED322B0-680E-169D-3A91-B692418C428B}"/>
              </a:ext>
            </a:extLst>
          </p:cNvPr>
          <p:cNvSpPr/>
          <p:nvPr/>
        </p:nvSpPr>
        <p:spPr>
          <a:xfrm>
            <a:off x="457200" y="11441115"/>
            <a:ext cx="13430250" cy="2023397"/>
          </a:xfrm>
          <a:prstGeom prst="roundRect">
            <a:avLst/>
          </a:prstGeom>
          <a:solidFill>
            <a:schemeClr val="accent5">
              <a:lumMod val="20000"/>
              <a:lumOff val="80000"/>
              <a:alpha val="90000"/>
            </a:schemeClr>
          </a:solidFill>
          <a:ln>
            <a:solidFill>
              <a:schemeClr val="accent1">
                <a:shade val="15000"/>
                <a:alpha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82A6396-FC3D-7F4C-BEEE-17E007B53C21}"/>
              </a:ext>
            </a:extLst>
          </p:cNvPr>
          <p:cNvSpPr txBox="1"/>
          <p:nvPr/>
        </p:nvSpPr>
        <p:spPr>
          <a:xfrm>
            <a:off x="619431" y="7101801"/>
            <a:ext cx="13096569" cy="6463308"/>
          </a:xfrm>
          <a:prstGeom prst="rect">
            <a:avLst/>
          </a:prstGeom>
          <a:noFill/>
        </p:spPr>
        <p:txBody>
          <a:bodyPr wrap="square" rtlCol="0">
            <a:spAutoFit/>
          </a:bodyPr>
          <a:lstStyle/>
          <a:p>
            <a:pPr algn="just"/>
            <a:r>
              <a:rPr lang="en-US" altLang="ja-JP" sz="3600" kern="100" spc="100" dirty="0">
                <a:effectLst/>
                <a:latin typeface="Times New Roman" panose="02020603050405020304" pitchFamily="18" charset="0"/>
                <a:ea typeface="游明朝" panose="02020400000000000000" pitchFamily="18" charset="-128"/>
                <a:cs typeface="Times New Roman" panose="02020603050405020304" pitchFamily="18" charset="0"/>
              </a:rPr>
              <a:t>The importance of earth observation is world widely increasing due to the effect of global climate change and so on. In order to protect the global environment, it would be useful to offer archives of video data of monitoring natural environment in as many spots as possible. </a:t>
            </a:r>
          </a:p>
          <a:p>
            <a:pPr algn="just"/>
            <a:r>
              <a:rPr lang="en-US" altLang="ja-JP" sz="3600" kern="100" dirty="0">
                <a:effectLst/>
                <a:latin typeface="Times New Roman" panose="02020603050405020304" pitchFamily="18" charset="0"/>
                <a:ea typeface="游明朝" panose="02020400000000000000" pitchFamily="18" charset="-128"/>
                <a:cs typeface="Times New Roman" panose="02020603050405020304" pitchFamily="18" charset="0"/>
              </a:rPr>
              <a:t>	</a:t>
            </a:r>
            <a:r>
              <a:rPr lang="en-US" altLang="ja-JP" sz="3600" u="sng" kern="100" dirty="0">
                <a:effectLst/>
                <a:latin typeface="Times New Roman" panose="02020603050405020304" pitchFamily="18" charset="0"/>
                <a:ea typeface="游明朝" panose="02020400000000000000" pitchFamily="18" charset="-128"/>
                <a:cs typeface="Times New Roman" panose="02020603050405020304" pitchFamily="18" charset="0"/>
              </a:rPr>
              <a:t>To provide such a facility, construction of monitoring environment with live nature cameras is very significant.</a:t>
            </a:r>
          </a:p>
          <a:p>
            <a:pPr algn="just"/>
            <a:endParaRPr lang="ja-JP" altLang="ja-JP" sz="3600" kern="100" spc="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54940" algn="just"/>
            <a:r>
              <a:rPr lang="en-US" altLang="ja-JP" sz="3600" b="1" u="sng" kern="100" spc="100" dirty="0">
                <a:effectLst/>
                <a:latin typeface="Times New Roman" panose="02020603050405020304" pitchFamily="18" charset="0"/>
                <a:ea typeface="游明朝" panose="02020400000000000000" pitchFamily="18" charset="-128"/>
                <a:cs typeface="Times New Roman" panose="02020603050405020304" pitchFamily="18" charset="0"/>
              </a:rPr>
              <a:t>In this study, we propose a method for extracting and indexing image feature vectors to reduce the computational cost of image retrieval using an autoencoder model.</a:t>
            </a:r>
            <a:endParaRPr lang="ja-JP" altLang="ja-JP" sz="3600" b="1" u="sng"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10" name="四角形: 角を丸くする 9">
            <a:extLst>
              <a:ext uri="{FF2B5EF4-FFF2-40B4-BE49-F238E27FC236}">
                <a16:creationId xmlns:a16="http://schemas.microsoft.com/office/drawing/2014/main" id="{4433E7FC-9DFC-8887-257D-54E06E1762DE}"/>
              </a:ext>
            </a:extLst>
          </p:cNvPr>
          <p:cNvSpPr/>
          <p:nvPr/>
        </p:nvSpPr>
        <p:spPr>
          <a:xfrm>
            <a:off x="301931" y="6308271"/>
            <a:ext cx="4830508" cy="864335"/>
          </a:xfrm>
          <a:prstGeom prst="roundRect">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4800" b="1" dirty="0">
                <a:solidFill>
                  <a:schemeClr val="bg1">
                    <a:lumMod val="95000"/>
                  </a:schemeClr>
                </a:solidFill>
                <a:latin typeface="Times New Roman" panose="02020603050405020304" pitchFamily="18" charset="0"/>
                <a:cs typeface="Times New Roman" panose="02020603050405020304" pitchFamily="18" charset="0"/>
              </a:rPr>
              <a:t>Introduction</a:t>
            </a:r>
            <a:endParaRPr kumimoji="1" lang="ja-JP" altLang="en-US" sz="4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 name="四角形: 角を丸くする 16">
            <a:extLst>
              <a:ext uri="{FF2B5EF4-FFF2-40B4-BE49-F238E27FC236}">
                <a16:creationId xmlns:a16="http://schemas.microsoft.com/office/drawing/2014/main" id="{3670DFBB-C2D1-4BDB-8DEB-DD9DDABA58D6}"/>
              </a:ext>
            </a:extLst>
          </p:cNvPr>
          <p:cNvSpPr/>
          <p:nvPr/>
        </p:nvSpPr>
        <p:spPr>
          <a:xfrm>
            <a:off x="301931" y="13996175"/>
            <a:ext cx="5387670" cy="937852"/>
          </a:xfrm>
          <a:prstGeom prst="roundRect">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4800" b="1" dirty="0">
                <a:solidFill>
                  <a:schemeClr val="bg1">
                    <a:lumMod val="95000"/>
                  </a:schemeClr>
                </a:solidFill>
                <a:latin typeface="Times New Roman" panose="02020603050405020304" pitchFamily="18" charset="0"/>
                <a:cs typeface="Times New Roman" panose="02020603050405020304" pitchFamily="18" charset="0"/>
              </a:rPr>
              <a:t>Proposed</a:t>
            </a:r>
            <a:r>
              <a:rPr kumimoji="1" lang="ja-JP" altLang="en-US" sz="4800" b="1" dirty="0">
                <a:solidFill>
                  <a:schemeClr val="bg1">
                    <a:lumMod val="95000"/>
                  </a:schemeClr>
                </a:solidFill>
                <a:latin typeface="Times New Roman" panose="02020603050405020304" pitchFamily="18" charset="0"/>
                <a:cs typeface="Times New Roman" panose="02020603050405020304" pitchFamily="18" charset="0"/>
              </a:rPr>
              <a:t> </a:t>
            </a:r>
            <a:r>
              <a:rPr kumimoji="1" lang="en-US" altLang="ja-JP" sz="4800" b="1" dirty="0">
                <a:solidFill>
                  <a:schemeClr val="bg1">
                    <a:lumMod val="95000"/>
                  </a:schemeClr>
                </a:solidFill>
                <a:latin typeface="Times New Roman" panose="02020603050405020304" pitchFamily="18" charset="0"/>
                <a:cs typeface="Times New Roman" panose="02020603050405020304" pitchFamily="18" charset="0"/>
              </a:rPr>
              <a:t>method</a:t>
            </a:r>
            <a:endParaRPr kumimoji="1" lang="ja-JP" altLang="en-US" sz="4800" b="1"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88" name="グループ化 87">
            <a:extLst>
              <a:ext uri="{FF2B5EF4-FFF2-40B4-BE49-F238E27FC236}">
                <a16:creationId xmlns:a16="http://schemas.microsoft.com/office/drawing/2014/main" id="{F0B7F1C9-8D87-F698-57EC-D38C03AAC045}"/>
              </a:ext>
            </a:extLst>
          </p:cNvPr>
          <p:cNvGrpSpPr/>
          <p:nvPr/>
        </p:nvGrpSpPr>
        <p:grpSpPr>
          <a:xfrm>
            <a:off x="562177" y="15017198"/>
            <a:ext cx="13266898" cy="954107"/>
            <a:chOff x="474525" y="15463763"/>
            <a:chExt cx="13266898" cy="954107"/>
          </a:xfrm>
        </p:grpSpPr>
        <p:grpSp>
          <p:nvGrpSpPr>
            <p:cNvPr id="21" name="グループ化 20">
              <a:extLst>
                <a:ext uri="{FF2B5EF4-FFF2-40B4-BE49-F238E27FC236}">
                  <a16:creationId xmlns:a16="http://schemas.microsoft.com/office/drawing/2014/main" id="{F28EEF4C-78C3-3C73-3480-E46C8DEAA74F}"/>
                </a:ext>
              </a:extLst>
            </p:cNvPr>
            <p:cNvGrpSpPr/>
            <p:nvPr/>
          </p:nvGrpSpPr>
          <p:grpSpPr>
            <a:xfrm>
              <a:off x="474525" y="15545909"/>
              <a:ext cx="13266898" cy="869073"/>
              <a:chOff x="461908" y="15946393"/>
              <a:chExt cx="13571592" cy="869073"/>
            </a:xfrm>
          </p:grpSpPr>
          <p:sp>
            <p:nvSpPr>
              <p:cNvPr id="20" name="正方形/長方形 19">
                <a:extLst>
                  <a:ext uri="{FF2B5EF4-FFF2-40B4-BE49-F238E27FC236}">
                    <a16:creationId xmlns:a16="http://schemas.microsoft.com/office/drawing/2014/main" id="{56E209DC-365E-C4ED-8A21-A687A1849F4A}"/>
                  </a:ext>
                </a:extLst>
              </p:cNvPr>
              <p:cNvSpPr/>
              <p:nvPr/>
            </p:nvSpPr>
            <p:spPr>
              <a:xfrm>
                <a:off x="2171700" y="15946393"/>
                <a:ext cx="11861800" cy="864335"/>
              </a:xfrm>
              <a:prstGeom prst="rect">
                <a:avLst/>
              </a:prstGeom>
              <a:solidFill>
                <a:schemeClr val="accent4">
                  <a:lumMod val="20000"/>
                  <a:lumOff val="80000"/>
                </a:schemeClr>
              </a:solidFill>
              <a:ln w="38100">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AA1393F5-E5A0-3566-2BBB-2CAA3B63F154}"/>
                  </a:ext>
                </a:extLst>
              </p:cNvPr>
              <p:cNvSpPr/>
              <p:nvPr/>
            </p:nvSpPr>
            <p:spPr>
              <a:xfrm>
                <a:off x="461908" y="15948444"/>
                <a:ext cx="2028315" cy="867022"/>
              </a:xfrm>
              <a:prstGeom prst="roundRect">
                <a:avLst/>
              </a:prstGeom>
              <a:solidFill>
                <a:srgbClr val="FF9933"/>
              </a:solidFill>
              <a:ln w="76200">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Step-1</a:t>
                </a:r>
                <a:endParaRPr kumimoji="1" lang="ja-JP" altLang="en-US" sz="2800" dirty="0">
                  <a:solidFill>
                    <a:schemeClr val="bg1"/>
                  </a:solidFill>
                  <a:latin typeface="Arial Black" panose="020B0A04020102020204" pitchFamily="34" charset="0"/>
                </a:endParaRPr>
              </a:p>
            </p:txBody>
          </p:sp>
        </p:grpSp>
        <p:sp>
          <p:nvSpPr>
            <p:cNvPr id="18" name="テキスト ボックス 17">
              <a:extLst>
                <a:ext uri="{FF2B5EF4-FFF2-40B4-BE49-F238E27FC236}">
                  <a16:creationId xmlns:a16="http://schemas.microsoft.com/office/drawing/2014/main" id="{66A30A87-8548-2C3D-82B5-22F0812ADB6E}"/>
                </a:ext>
              </a:extLst>
            </p:cNvPr>
            <p:cNvSpPr txBox="1"/>
            <p:nvPr/>
          </p:nvSpPr>
          <p:spPr>
            <a:xfrm>
              <a:off x="2553553" y="15463763"/>
              <a:ext cx="11187870" cy="954107"/>
            </a:xfrm>
            <a:prstGeom prst="rect">
              <a:avLst/>
            </a:prstGeom>
            <a:noFill/>
            <a:ln>
              <a:noFill/>
            </a:ln>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An autoencoder model is trained with a set of nature images such as landscape, animals, and plants.</a:t>
              </a:r>
              <a:endParaRPr kumimoji="1" lang="ja-JP" altLang="en-US" sz="2800" dirty="0">
                <a:latin typeface="Times New Roman" panose="02020603050405020304" pitchFamily="18" charset="0"/>
                <a:cs typeface="Times New Roman" panose="02020603050405020304" pitchFamily="18" charset="0"/>
              </a:endParaRPr>
            </a:p>
          </p:txBody>
        </p:sp>
      </p:grpSp>
      <p:graphicFrame>
        <p:nvGraphicFramePr>
          <p:cNvPr id="33" name="表 33">
            <a:extLst>
              <a:ext uri="{FF2B5EF4-FFF2-40B4-BE49-F238E27FC236}">
                <a16:creationId xmlns:a16="http://schemas.microsoft.com/office/drawing/2014/main" id="{B1FC2E94-CD47-F259-6D9E-8792C254D1EA}"/>
              </a:ext>
            </a:extLst>
          </p:cNvPr>
          <p:cNvGraphicFramePr>
            <a:graphicFrameLocks noGrp="1"/>
          </p:cNvGraphicFramePr>
          <p:nvPr>
            <p:extLst>
              <p:ext uri="{D42A27DB-BD31-4B8C-83A1-F6EECF244321}">
                <p14:modId xmlns:p14="http://schemas.microsoft.com/office/powerpoint/2010/main" val="3253490687"/>
              </p:ext>
            </p:extLst>
          </p:nvPr>
        </p:nvGraphicFramePr>
        <p:xfrm>
          <a:off x="6816590" y="16111050"/>
          <a:ext cx="354219" cy="1893320"/>
        </p:xfrm>
        <a:graphic>
          <a:graphicData uri="http://schemas.openxmlformats.org/drawingml/2006/table">
            <a:tbl>
              <a:tblPr firstRow="1" bandRow="1">
                <a:tableStyleId>{5C22544A-7EE6-4342-B048-85BDC9FD1C3A}</a:tableStyleId>
              </a:tblPr>
              <a:tblGrid>
                <a:gridCol w="354219">
                  <a:extLst>
                    <a:ext uri="{9D8B030D-6E8A-4147-A177-3AD203B41FA5}">
                      <a16:colId xmlns:a16="http://schemas.microsoft.com/office/drawing/2014/main" val="738390665"/>
                    </a:ext>
                  </a:extLst>
                </a:gridCol>
              </a:tblGrid>
              <a:tr h="378664">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78664">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78664">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78664">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78664">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pSp>
        <p:nvGrpSpPr>
          <p:cNvPr id="87" name="グループ化 86">
            <a:extLst>
              <a:ext uri="{FF2B5EF4-FFF2-40B4-BE49-F238E27FC236}">
                <a16:creationId xmlns:a16="http://schemas.microsoft.com/office/drawing/2014/main" id="{C06DBAC6-7A50-54BC-2D63-5DB0A0E015AF}"/>
              </a:ext>
            </a:extLst>
          </p:cNvPr>
          <p:cNvGrpSpPr/>
          <p:nvPr/>
        </p:nvGrpSpPr>
        <p:grpSpPr>
          <a:xfrm>
            <a:off x="570500" y="19189585"/>
            <a:ext cx="13271500" cy="954107"/>
            <a:chOff x="477290" y="20181299"/>
            <a:chExt cx="13271500" cy="954107"/>
          </a:xfrm>
        </p:grpSpPr>
        <p:grpSp>
          <p:nvGrpSpPr>
            <p:cNvPr id="53" name="グループ化 52">
              <a:extLst>
                <a:ext uri="{FF2B5EF4-FFF2-40B4-BE49-F238E27FC236}">
                  <a16:creationId xmlns:a16="http://schemas.microsoft.com/office/drawing/2014/main" id="{987817A4-8FBA-22D7-D402-B230BB2B3E86}"/>
                </a:ext>
              </a:extLst>
            </p:cNvPr>
            <p:cNvGrpSpPr/>
            <p:nvPr/>
          </p:nvGrpSpPr>
          <p:grpSpPr>
            <a:xfrm>
              <a:off x="477290" y="20253308"/>
              <a:ext cx="13271500" cy="867022"/>
              <a:chOff x="457200" y="15946393"/>
              <a:chExt cx="13576300" cy="867022"/>
            </a:xfrm>
          </p:grpSpPr>
          <p:sp>
            <p:nvSpPr>
              <p:cNvPr id="54" name="正方形/長方形 53">
                <a:extLst>
                  <a:ext uri="{FF2B5EF4-FFF2-40B4-BE49-F238E27FC236}">
                    <a16:creationId xmlns:a16="http://schemas.microsoft.com/office/drawing/2014/main" id="{20C54C6D-47FA-9579-A30E-5644AFC7E9E6}"/>
                  </a:ext>
                </a:extLst>
              </p:cNvPr>
              <p:cNvSpPr/>
              <p:nvPr/>
            </p:nvSpPr>
            <p:spPr>
              <a:xfrm>
                <a:off x="2171700" y="15946393"/>
                <a:ext cx="11861800" cy="864335"/>
              </a:xfrm>
              <a:prstGeom prst="rect">
                <a:avLst/>
              </a:prstGeom>
              <a:solidFill>
                <a:schemeClr val="accent4">
                  <a:lumMod val="20000"/>
                  <a:lumOff val="80000"/>
                </a:schemeClr>
              </a:solidFill>
              <a:ln w="38100">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四角形: 角を丸くする 54">
                <a:extLst>
                  <a:ext uri="{FF2B5EF4-FFF2-40B4-BE49-F238E27FC236}">
                    <a16:creationId xmlns:a16="http://schemas.microsoft.com/office/drawing/2014/main" id="{D333AE72-9992-04E4-6AF2-860328CEBA5B}"/>
                  </a:ext>
                </a:extLst>
              </p:cNvPr>
              <p:cNvSpPr/>
              <p:nvPr/>
            </p:nvSpPr>
            <p:spPr>
              <a:xfrm>
                <a:off x="457200" y="15946393"/>
                <a:ext cx="2028315" cy="867022"/>
              </a:xfrm>
              <a:prstGeom prst="roundRect">
                <a:avLst/>
              </a:prstGeom>
              <a:solidFill>
                <a:srgbClr val="FF9933"/>
              </a:solidFill>
              <a:ln w="76200">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Step-2</a:t>
                </a:r>
                <a:endParaRPr kumimoji="1" lang="ja-JP" altLang="en-US" sz="2800" dirty="0">
                  <a:solidFill>
                    <a:schemeClr val="bg1"/>
                  </a:solidFill>
                  <a:latin typeface="Arial Black" panose="020B0A04020102020204" pitchFamily="34" charset="0"/>
                </a:endParaRPr>
              </a:p>
            </p:txBody>
          </p:sp>
        </p:grpSp>
        <p:sp>
          <p:nvSpPr>
            <p:cNvPr id="56" name="テキスト ボックス 55">
              <a:extLst>
                <a:ext uri="{FF2B5EF4-FFF2-40B4-BE49-F238E27FC236}">
                  <a16:creationId xmlns:a16="http://schemas.microsoft.com/office/drawing/2014/main" id="{09F83461-E3E4-EAB4-E7E0-6D24EA35EC6F}"/>
                </a:ext>
              </a:extLst>
            </p:cNvPr>
            <p:cNvSpPr txBox="1"/>
            <p:nvPr/>
          </p:nvSpPr>
          <p:spPr>
            <a:xfrm>
              <a:off x="2575415" y="20181299"/>
              <a:ext cx="11160675" cy="954107"/>
            </a:xfrm>
            <a:prstGeom prst="rect">
              <a:avLst/>
            </a:prstGeom>
            <a:noFill/>
            <a:ln>
              <a:noFill/>
            </a:ln>
          </p:spPr>
          <p:txBody>
            <a:bodyPr wrap="square" rtlCol="0">
              <a:spAutoFit/>
            </a:bodyPr>
            <a:lstStyle/>
            <a:p>
              <a:r>
                <a:rPr lang="en-US" altLang="ja-JP" sz="2800" dirty="0">
                  <a:effectLst/>
                  <a:latin typeface="Times New Roman" panose="02020603050405020304" pitchFamily="18" charset="0"/>
                  <a:ea typeface="游明朝" panose="02020400000000000000" pitchFamily="18" charset="-128"/>
                </a:rPr>
                <a:t>Image data from live nature camera is sent to the trained autoencoder model in Step-1, and the feature vector is extracted.</a:t>
              </a:r>
              <a:endParaRPr kumimoji="1" lang="ja-JP" altLang="en-US" sz="2800" dirty="0">
                <a:latin typeface="Times New Roman" panose="02020603050405020304" pitchFamily="18" charset="0"/>
                <a:cs typeface="Times New Roman" panose="02020603050405020304" pitchFamily="18" charset="0"/>
              </a:endParaRPr>
            </a:p>
          </p:txBody>
        </p:sp>
      </p:grpSp>
      <p:grpSp>
        <p:nvGrpSpPr>
          <p:cNvPr id="75" name="グループ化 74">
            <a:extLst>
              <a:ext uri="{FF2B5EF4-FFF2-40B4-BE49-F238E27FC236}">
                <a16:creationId xmlns:a16="http://schemas.microsoft.com/office/drawing/2014/main" id="{74BB781F-FDD6-C335-4934-DE6F2532E464}"/>
              </a:ext>
            </a:extLst>
          </p:cNvPr>
          <p:cNvGrpSpPr/>
          <p:nvPr/>
        </p:nvGrpSpPr>
        <p:grpSpPr>
          <a:xfrm>
            <a:off x="1596437" y="16141582"/>
            <a:ext cx="11160675" cy="2686185"/>
            <a:chOff x="1261559" y="16780645"/>
            <a:chExt cx="11982880" cy="3330973"/>
          </a:xfrm>
        </p:grpSpPr>
        <p:grpSp>
          <p:nvGrpSpPr>
            <p:cNvPr id="74" name="グループ化 73">
              <a:extLst>
                <a:ext uri="{FF2B5EF4-FFF2-40B4-BE49-F238E27FC236}">
                  <a16:creationId xmlns:a16="http://schemas.microsoft.com/office/drawing/2014/main" id="{921059A3-4A13-1D3B-AB3A-61AB30BE037E}"/>
                </a:ext>
              </a:extLst>
            </p:cNvPr>
            <p:cNvGrpSpPr/>
            <p:nvPr/>
          </p:nvGrpSpPr>
          <p:grpSpPr>
            <a:xfrm>
              <a:off x="4554129" y="16780648"/>
              <a:ext cx="1476068" cy="2366375"/>
              <a:chOff x="4554129" y="16780648"/>
              <a:chExt cx="1476068" cy="2366375"/>
            </a:xfrm>
          </p:grpSpPr>
          <p:sp>
            <p:nvSpPr>
              <p:cNvPr id="27" name="台形 26">
                <a:extLst>
                  <a:ext uri="{FF2B5EF4-FFF2-40B4-BE49-F238E27FC236}">
                    <a16:creationId xmlns:a16="http://schemas.microsoft.com/office/drawing/2014/main" id="{F22F93BF-4AF9-E149-F18A-6FF43064C206}"/>
                  </a:ext>
                </a:extLst>
              </p:cNvPr>
              <p:cNvSpPr/>
              <p:nvPr/>
            </p:nvSpPr>
            <p:spPr>
              <a:xfrm rot="5400000">
                <a:off x="4077748" y="17257029"/>
                <a:ext cx="2366375" cy="1413614"/>
              </a:xfrm>
              <a:prstGeom prst="trapezoid">
                <a:avLst>
                  <a:gd name="adj" fmla="val 37396"/>
                </a:avLst>
              </a:prstGeom>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738B74A4-E093-B6C9-03E9-87637711C811}"/>
                  </a:ext>
                </a:extLst>
              </p:cNvPr>
              <p:cNvSpPr txBox="1"/>
              <p:nvPr/>
            </p:nvSpPr>
            <p:spPr>
              <a:xfrm>
                <a:off x="4577616" y="17671887"/>
                <a:ext cx="1452581" cy="572482"/>
              </a:xfrm>
              <a:prstGeom prst="rect">
                <a:avLst/>
              </a:prstGeom>
              <a:noFill/>
              <a:ln>
                <a:noFill/>
              </a:ln>
            </p:spPr>
            <p:txBody>
              <a:bodyPr wrap="square" rtlCol="0">
                <a:spAutoFit/>
              </a:bodyPr>
              <a:lstStyle/>
              <a:p>
                <a:r>
                  <a:rPr kumimoji="1" lang="en-US" altLang="ja-JP" sz="2400" b="1" dirty="0">
                    <a:solidFill>
                      <a:schemeClr val="bg1"/>
                    </a:solidFill>
                    <a:latin typeface="Times New Roman" panose="02020603050405020304" pitchFamily="18" charset="0"/>
                    <a:cs typeface="Times New Roman" panose="02020603050405020304" pitchFamily="18" charset="0"/>
                  </a:rPr>
                  <a:t>Encoder</a:t>
                </a:r>
                <a:endParaRPr kumimoji="1" lang="ja-JP" alt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57" name="グループ化 56">
              <a:extLst>
                <a:ext uri="{FF2B5EF4-FFF2-40B4-BE49-F238E27FC236}">
                  <a16:creationId xmlns:a16="http://schemas.microsoft.com/office/drawing/2014/main" id="{BCFBC08E-1896-4757-A72D-DFEB6B9EE7B0}"/>
                </a:ext>
              </a:extLst>
            </p:cNvPr>
            <p:cNvGrpSpPr/>
            <p:nvPr/>
          </p:nvGrpSpPr>
          <p:grpSpPr>
            <a:xfrm>
              <a:off x="8146890" y="16780645"/>
              <a:ext cx="1413614" cy="2366377"/>
              <a:chOff x="8287166" y="17687647"/>
              <a:chExt cx="1405080" cy="2373957"/>
            </a:xfrm>
          </p:grpSpPr>
          <p:sp>
            <p:nvSpPr>
              <p:cNvPr id="31" name="台形 30">
                <a:extLst>
                  <a:ext uri="{FF2B5EF4-FFF2-40B4-BE49-F238E27FC236}">
                    <a16:creationId xmlns:a16="http://schemas.microsoft.com/office/drawing/2014/main" id="{982B1997-A630-4ED4-1122-A08E001A3C88}"/>
                  </a:ext>
                </a:extLst>
              </p:cNvPr>
              <p:cNvSpPr/>
              <p:nvPr/>
            </p:nvSpPr>
            <p:spPr>
              <a:xfrm rot="16200000">
                <a:off x="7802727" y="18172086"/>
                <a:ext cx="2373957" cy="1405080"/>
              </a:xfrm>
              <a:prstGeom prst="trapezoid">
                <a:avLst>
                  <a:gd name="adj" fmla="val 37396"/>
                </a:avLst>
              </a:prstGeom>
              <a:solidFill>
                <a:srgbClr val="FF993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D780F653-17CB-856C-D3A1-A479F358A6BD}"/>
                  </a:ext>
                </a:extLst>
              </p:cNvPr>
              <p:cNvSpPr txBox="1"/>
              <p:nvPr/>
            </p:nvSpPr>
            <p:spPr>
              <a:xfrm>
                <a:off x="8333315" y="18565064"/>
                <a:ext cx="1312779" cy="481963"/>
              </a:xfrm>
              <a:prstGeom prst="rect">
                <a:avLst/>
              </a:prstGeom>
              <a:noFill/>
              <a:ln>
                <a:noFill/>
              </a:ln>
            </p:spPr>
            <p:txBody>
              <a:bodyPr wrap="square" rtlCol="0">
                <a:spAutoFit/>
              </a:bodyPr>
              <a:lstStyle/>
              <a:p>
                <a:r>
                  <a:rPr kumimoji="1" lang="en-US" altLang="ja-JP" sz="2400" b="1" dirty="0">
                    <a:solidFill>
                      <a:schemeClr val="bg1"/>
                    </a:solidFill>
                    <a:latin typeface="Times New Roman" panose="02020603050405020304" pitchFamily="18" charset="0"/>
                    <a:cs typeface="Times New Roman" panose="02020603050405020304" pitchFamily="18" charset="0"/>
                  </a:rPr>
                  <a:t>decoder</a:t>
                </a:r>
                <a:endParaRPr kumimoji="1" lang="ja-JP" alt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34" name="矢印: 右 33">
              <a:extLst>
                <a:ext uri="{FF2B5EF4-FFF2-40B4-BE49-F238E27FC236}">
                  <a16:creationId xmlns:a16="http://schemas.microsoft.com/office/drawing/2014/main" id="{73536438-F157-86F7-13C0-DB33A32D0AC8}"/>
                </a:ext>
              </a:extLst>
            </p:cNvPr>
            <p:cNvSpPr/>
            <p:nvPr/>
          </p:nvSpPr>
          <p:spPr>
            <a:xfrm>
              <a:off x="6168722" y="17557298"/>
              <a:ext cx="452608" cy="757863"/>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1342AECD-5F72-5499-2C32-73F602192F6E}"/>
                </a:ext>
              </a:extLst>
            </p:cNvPr>
            <p:cNvSpPr/>
            <p:nvPr/>
          </p:nvSpPr>
          <p:spPr>
            <a:xfrm>
              <a:off x="7487500" y="17581299"/>
              <a:ext cx="452608" cy="757863"/>
            </a:xfrm>
            <a:prstGeom prst="rightArrow">
              <a:avLst/>
            </a:prstGeom>
            <a:solidFill>
              <a:schemeClr val="bg2">
                <a:lumMod val="10000"/>
              </a:schemeClr>
            </a:solidFill>
            <a:ln w="2857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156B76DF-99F1-AE10-FA87-C837F9DEC31E}"/>
                </a:ext>
              </a:extLst>
            </p:cNvPr>
            <p:cNvSpPr/>
            <p:nvPr/>
          </p:nvSpPr>
          <p:spPr>
            <a:xfrm>
              <a:off x="9788178" y="17250184"/>
              <a:ext cx="792298" cy="141589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717D3F2-E100-6B09-AA89-80533C8DBCA5}"/>
                </a:ext>
              </a:extLst>
            </p:cNvPr>
            <p:cNvSpPr/>
            <p:nvPr/>
          </p:nvSpPr>
          <p:spPr>
            <a:xfrm>
              <a:off x="3614747" y="17250184"/>
              <a:ext cx="792298" cy="141589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013B5088-1072-0B88-A48D-61B0F70265A1}"/>
                </a:ext>
              </a:extLst>
            </p:cNvPr>
            <p:cNvSpPr/>
            <p:nvPr/>
          </p:nvSpPr>
          <p:spPr>
            <a:xfrm>
              <a:off x="1261559" y="17117435"/>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E30E7789-8FEE-4E68-8133-F1CC469D3781}"/>
                </a:ext>
              </a:extLst>
            </p:cNvPr>
            <p:cNvSpPr/>
            <p:nvPr/>
          </p:nvSpPr>
          <p:spPr>
            <a:xfrm>
              <a:off x="1413959" y="17270597"/>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F300178-372B-6DE2-FC16-11452E017378}"/>
                </a:ext>
              </a:extLst>
            </p:cNvPr>
            <p:cNvSpPr/>
            <p:nvPr/>
          </p:nvSpPr>
          <p:spPr>
            <a:xfrm>
              <a:off x="1566359" y="17422997"/>
              <a:ext cx="1806294" cy="1315905"/>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グラフィックス 47" descr="さくら 単色塗りつぶし">
              <a:extLst>
                <a:ext uri="{FF2B5EF4-FFF2-40B4-BE49-F238E27FC236}">
                  <a16:creationId xmlns:a16="http://schemas.microsoft.com/office/drawing/2014/main" id="{DBDB3E69-481A-C10C-1B39-DAD62E04A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0526" y="17485483"/>
              <a:ext cx="1180591" cy="1180591"/>
            </a:xfrm>
            <a:prstGeom prst="rect">
              <a:avLst/>
            </a:prstGeom>
          </p:spPr>
        </p:pic>
        <p:sp>
          <p:nvSpPr>
            <p:cNvPr id="49" name="正方形/長方形 48">
              <a:extLst>
                <a:ext uri="{FF2B5EF4-FFF2-40B4-BE49-F238E27FC236}">
                  <a16:creationId xmlns:a16="http://schemas.microsoft.com/office/drawing/2014/main" id="{4FB55A56-D8D7-816E-26DC-17450A5BCBB4}"/>
                </a:ext>
              </a:extLst>
            </p:cNvPr>
            <p:cNvSpPr/>
            <p:nvPr/>
          </p:nvSpPr>
          <p:spPr>
            <a:xfrm>
              <a:off x="10842239" y="17154066"/>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85517715-B0CC-C1F1-CD61-E6E387DAF60A}"/>
                </a:ext>
              </a:extLst>
            </p:cNvPr>
            <p:cNvSpPr/>
            <p:nvPr/>
          </p:nvSpPr>
          <p:spPr>
            <a:xfrm>
              <a:off x="10994639" y="17307228"/>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AAC06ACC-F110-C274-595F-7B3E47DC33D8}"/>
                </a:ext>
              </a:extLst>
            </p:cNvPr>
            <p:cNvSpPr/>
            <p:nvPr/>
          </p:nvSpPr>
          <p:spPr>
            <a:xfrm>
              <a:off x="11147039" y="17459628"/>
              <a:ext cx="1806294" cy="1315905"/>
            </a:xfrm>
            <a:prstGeom prst="rect">
              <a:avLst/>
            </a:prstGeom>
            <a:solidFill>
              <a:schemeClr val="accent6">
                <a:lumMod val="20000"/>
                <a:lumOff val="80000"/>
              </a:scheme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2" name="グラフィックス 51" descr="さくら 単色塗りつぶし">
              <a:extLst>
                <a:ext uri="{FF2B5EF4-FFF2-40B4-BE49-F238E27FC236}">
                  <a16:creationId xmlns:a16="http://schemas.microsoft.com/office/drawing/2014/main" id="{32903BEA-877F-63EA-92D1-0D45C03990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41206" y="17522114"/>
              <a:ext cx="1180591" cy="1180591"/>
            </a:xfrm>
            <a:prstGeom prst="rect">
              <a:avLst/>
            </a:prstGeom>
          </p:spPr>
        </p:pic>
        <p:sp>
          <p:nvSpPr>
            <p:cNvPr id="64" name="テキスト ボックス 63">
              <a:extLst>
                <a:ext uri="{FF2B5EF4-FFF2-40B4-BE49-F238E27FC236}">
                  <a16:creationId xmlns:a16="http://schemas.microsoft.com/office/drawing/2014/main" id="{6593B852-E239-3557-6742-6559C75EFAF5}"/>
                </a:ext>
              </a:extLst>
            </p:cNvPr>
            <p:cNvSpPr txBox="1"/>
            <p:nvPr/>
          </p:nvSpPr>
          <p:spPr>
            <a:xfrm>
              <a:off x="1488090" y="19462792"/>
              <a:ext cx="1658031" cy="496152"/>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Images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5" name="テキスト ボックス 64">
              <a:extLst>
                <a:ext uri="{FF2B5EF4-FFF2-40B4-BE49-F238E27FC236}">
                  <a16:creationId xmlns:a16="http://schemas.microsoft.com/office/drawing/2014/main" id="{F952BEAB-CE2F-E095-8AF2-4213969E65E6}"/>
                </a:ext>
              </a:extLst>
            </p:cNvPr>
            <p:cNvSpPr txBox="1"/>
            <p:nvPr/>
          </p:nvSpPr>
          <p:spPr>
            <a:xfrm>
              <a:off x="10580476" y="19462792"/>
              <a:ext cx="2663963" cy="496152"/>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Generated images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6" name="テキスト ボックス 65">
              <a:extLst>
                <a:ext uri="{FF2B5EF4-FFF2-40B4-BE49-F238E27FC236}">
                  <a16:creationId xmlns:a16="http://schemas.microsoft.com/office/drawing/2014/main" id="{E8336960-C6DD-5A6E-4F1F-FA504379A0F6}"/>
                </a:ext>
              </a:extLst>
            </p:cNvPr>
            <p:cNvSpPr txBox="1"/>
            <p:nvPr/>
          </p:nvSpPr>
          <p:spPr>
            <a:xfrm>
              <a:off x="5948337" y="19233812"/>
              <a:ext cx="2236509" cy="877806"/>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Compressed </a:t>
              </a:r>
            </a:p>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Feature vector</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aphicFrame>
        <p:nvGraphicFramePr>
          <p:cNvPr id="68" name="表 33">
            <a:extLst>
              <a:ext uri="{FF2B5EF4-FFF2-40B4-BE49-F238E27FC236}">
                <a16:creationId xmlns:a16="http://schemas.microsoft.com/office/drawing/2014/main" id="{0D65423C-2CA2-6D41-7E38-20C93F241211}"/>
              </a:ext>
            </a:extLst>
          </p:cNvPr>
          <p:cNvGraphicFramePr>
            <a:graphicFrameLocks noGrp="1"/>
          </p:cNvGraphicFramePr>
          <p:nvPr>
            <p:extLst>
              <p:ext uri="{D42A27DB-BD31-4B8C-83A1-F6EECF244321}">
                <p14:modId xmlns:p14="http://schemas.microsoft.com/office/powerpoint/2010/main" val="1971313862"/>
              </p:ext>
            </p:extLst>
          </p:nvPr>
        </p:nvGraphicFramePr>
        <p:xfrm>
          <a:off x="10532462" y="20397077"/>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pSp>
        <p:nvGrpSpPr>
          <p:cNvPr id="86" name="グループ化 85">
            <a:extLst>
              <a:ext uri="{FF2B5EF4-FFF2-40B4-BE49-F238E27FC236}">
                <a16:creationId xmlns:a16="http://schemas.microsoft.com/office/drawing/2014/main" id="{35091454-39EC-F199-5D9B-42755AD21D47}"/>
              </a:ext>
            </a:extLst>
          </p:cNvPr>
          <p:cNvGrpSpPr/>
          <p:nvPr/>
        </p:nvGrpSpPr>
        <p:grpSpPr>
          <a:xfrm>
            <a:off x="538974" y="23146479"/>
            <a:ext cx="13271500" cy="954107"/>
            <a:chOff x="477290" y="24048408"/>
            <a:chExt cx="13271500" cy="954107"/>
          </a:xfrm>
        </p:grpSpPr>
        <p:grpSp>
          <p:nvGrpSpPr>
            <p:cNvPr id="81" name="グループ化 80">
              <a:extLst>
                <a:ext uri="{FF2B5EF4-FFF2-40B4-BE49-F238E27FC236}">
                  <a16:creationId xmlns:a16="http://schemas.microsoft.com/office/drawing/2014/main" id="{CEDABD6C-907B-5B9D-914F-2D6DB4F8926B}"/>
                </a:ext>
              </a:extLst>
            </p:cNvPr>
            <p:cNvGrpSpPr/>
            <p:nvPr/>
          </p:nvGrpSpPr>
          <p:grpSpPr>
            <a:xfrm>
              <a:off x="477290" y="24120417"/>
              <a:ext cx="13271500" cy="867022"/>
              <a:chOff x="457200" y="15946393"/>
              <a:chExt cx="13576300" cy="867022"/>
            </a:xfrm>
          </p:grpSpPr>
          <p:sp>
            <p:nvSpPr>
              <p:cNvPr id="82" name="正方形/長方形 81">
                <a:extLst>
                  <a:ext uri="{FF2B5EF4-FFF2-40B4-BE49-F238E27FC236}">
                    <a16:creationId xmlns:a16="http://schemas.microsoft.com/office/drawing/2014/main" id="{19846596-BBDD-DD01-94EE-8F537E205003}"/>
                  </a:ext>
                </a:extLst>
              </p:cNvPr>
              <p:cNvSpPr/>
              <p:nvPr/>
            </p:nvSpPr>
            <p:spPr>
              <a:xfrm>
                <a:off x="2171700" y="15946393"/>
                <a:ext cx="11861800" cy="864335"/>
              </a:xfrm>
              <a:prstGeom prst="rect">
                <a:avLst/>
              </a:prstGeom>
              <a:solidFill>
                <a:schemeClr val="accent4">
                  <a:lumMod val="20000"/>
                  <a:lumOff val="80000"/>
                </a:schemeClr>
              </a:solidFill>
              <a:ln w="38100">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四角形: 角を丸くする 82">
                <a:extLst>
                  <a:ext uri="{FF2B5EF4-FFF2-40B4-BE49-F238E27FC236}">
                    <a16:creationId xmlns:a16="http://schemas.microsoft.com/office/drawing/2014/main" id="{5B599B59-FF12-5DB6-E73A-70A5CFDA4E9E}"/>
                  </a:ext>
                </a:extLst>
              </p:cNvPr>
              <p:cNvSpPr/>
              <p:nvPr/>
            </p:nvSpPr>
            <p:spPr>
              <a:xfrm>
                <a:off x="457200" y="15946393"/>
                <a:ext cx="2028315" cy="867022"/>
              </a:xfrm>
              <a:prstGeom prst="roundRect">
                <a:avLst/>
              </a:prstGeom>
              <a:solidFill>
                <a:srgbClr val="FF9933"/>
              </a:solidFill>
              <a:ln w="76200">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Step-3</a:t>
                </a:r>
                <a:endParaRPr kumimoji="1" lang="ja-JP" altLang="en-US" sz="2800" dirty="0">
                  <a:solidFill>
                    <a:schemeClr val="bg1"/>
                  </a:solidFill>
                  <a:latin typeface="Arial Black" panose="020B0A04020102020204" pitchFamily="34" charset="0"/>
                </a:endParaRPr>
              </a:p>
            </p:txBody>
          </p:sp>
        </p:grpSp>
        <p:sp>
          <p:nvSpPr>
            <p:cNvPr id="84" name="テキスト ボックス 83">
              <a:extLst>
                <a:ext uri="{FF2B5EF4-FFF2-40B4-BE49-F238E27FC236}">
                  <a16:creationId xmlns:a16="http://schemas.microsoft.com/office/drawing/2014/main" id="{08A093BB-CB41-1DEE-0C6E-3BF2F6B36534}"/>
                </a:ext>
              </a:extLst>
            </p:cNvPr>
            <p:cNvSpPr txBox="1"/>
            <p:nvPr/>
          </p:nvSpPr>
          <p:spPr>
            <a:xfrm>
              <a:off x="2575415" y="24048408"/>
              <a:ext cx="11160675" cy="954107"/>
            </a:xfrm>
            <a:prstGeom prst="rect">
              <a:avLst/>
            </a:prstGeom>
            <a:noFill/>
            <a:ln>
              <a:noFill/>
            </a:ln>
          </p:spPr>
          <p:txBody>
            <a:bodyPr wrap="square" rtlCol="0">
              <a:spAutoFit/>
            </a:bodyPr>
            <a:lstStyle/>
            <a:p>
              <a:r>
                <a:rPr lang="en-US" altLang="ja-JP" sz="2800" dirty="0">
                  <a:effectLst/>
                  <a:latin typeface="Times New Roman" panose="02020603050405020304" pitchFamily="18" charset="0"/>
                  <a:ea typeface="游明朝" panose="02020400000000000000" pitchFamily="18" charset="-128"/>
                </a:rPr>
                <a:t>The feature vectors extracted in Step-2 are classified based on the vector similarities.</a:t>
              </a:r>
              <a:endParaRPr kumimoji="1" lang="ja-JP" altLang="en-US" sz="2800" dirty="0">
                <a:latin typeface="Times New Roman" panose="02020603050405020304" pitchFamily="18" charset="0"/>
                <a:cs typeface="Times New Roman" panose="02020603050405020304" pitchFamily="18" charset="0"/>
              </a:endParaRPr>
            </a:p>
          </p:txBody>
        </p:sp>
      </p:grpSp>
      <p:grpSp>
        <p:nvGrpSpPr>
          <p:cNvPr id="105" name="グループ化 104">
            <a:extLst>
              <a:ext uri="{FF2B5EF4-FFF2-40B4-BE49-F238E27FC236}">
                <a16:creationId xmlns:a16="http://schemas.microsoft.com/office/drawing/2014/main" id="{12E64AAD-78BF-5B34-F552-7952247205BF}"/>
              </a:ext>
            </a:extLst>
          </p:cNvPr>
          <p:cNvGrpSpPr/>
          <p:nvPr/>
        </p:nvGrpSpPr>
        <p:grpSpPr>
          <a:xfrm>
            <a:off x="1665606" y="20324096"/>
            <a:ext cx="7619146" cy="1917312"/>
            <a:chOff x="1273685" y="21360839"/>
            <a:chExt cx="8164230" cy="2022017"/>
          </a:xfrm>
        </p:grpSpPr>
        <p:sp>
          <p:nvSpPr>
            <p:cNvPr id="67" name="台形 66">
              <a:extLst>
                <a:ext uri="{FF2B5EF4-FFF2-40B4-BE49-F238E27FC236}">
                  <a16:creationId xmlns:a16="http://schemas.microsoft.com/office/drawing/2014/main" id="{40CF40C5-8EC1-C508-02B8-844E5B1AA92E}"/>
                </a:ext>
              </a:extLst>
            </p:cNvPr>
            <p:cNvSpPr/>
            <p:nvPr/>
          </p:nvSpPr>
          <p:spPr>
            <a:xfrm rot="5400000">
              <a:off x="6136645" y="21592298"/>
              <a:ext cx="1876532" cy="1413614"/>
            </a:xfrm>
            <a:prstGeom prst="trapezoid">
              <a:avLst>
                <a:gd name="adj" fmla="val 37396"/>
              </a:avLst>
            </a:prstGeom>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a:extLst>
                <a:ext uri="{FF2B5EF4-FFF2-40B4-BE49-F238E27FC236}">
                  <a16:creationId xmlns:a16="http://schemas.microsoft.com/office/drawing/2014/main" id="{C7BC1FDB-F48A-24B8-1F39-D4F62F65249C}"/>
                </a:ext>
              </a:extLst>
            </p:cNvPr>
            <p:cNvSpPr/>
            <p:nvPr/>
          </p:nvSpPr>
          <p:spPr>
            <a:xfrm>
              <a:off x="2119865" y="21461493"/>
              <a:ext cx="1681948" cy="1202520"/>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D93EFF2-EFD9-FD9E-F0EC-B6C4B5173E60}"/>
                </a:ext>
              </a:extLst>
            </p:cNvPr>
            <p:cNvSpPr/>
            <p:nvPr/>
          </p:nvSpPr>
          <p:spPr>
            <a:xfrm>
              <a:off x="4928598" y="21672420"/>
              <a:ext cx="792298" cy="12433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BB687D3B-B685-F278-9EBD-434F31E0DAA2}"/>
                </a:ext>
              </a:extLst>
            </p:cNvPr>
            <p:cNvSpPr txBox="1"/>
            <p:nvPr/>
          </p:nvSpPr>
          <p:spPr>
            <a:xfrm>
              <a:off x="6380255" y="22041233"/>
              <a:ext cx="1413615" cy="486877"/>
            </a:xfrm>
            <a:prstGeom prst="rect">
              <a:avLst/>
            </a:prstGeom>
            <a:noFill/>
            <a:ln>
              <a:noFill/>
            </a:ln>
          </p:spPr>
          <p:txBody>
            <a:bodyPr wrap="square" rtlCol="0">
              <a:spAutoFit/>
            </a:bodyPr>
            <a:lstStyle/>
            <a:p>
              <a:r>
                <a:rPr kumimoji="1" lang="en-US" altLang="ja-JP" sz="2400" b="1" dirty="0">
                  <a:solidFill>
                    <a:schemeClr val="bg1"/>
                  </a:solidFill>
                  <a:latin typeface="Times New Roman" panose="02020603050405020304" pitchFamily="18" charset="0"/>
                  <a:cs typeface="Times New Roman" panose="02020603050405020304" pitchFamily="18" charset="0"/>
                </a:rPr>
                <a:t>Encoder</a:t>
              </a:r>
              <a:endParaRPr kumimoji="1" lang="ja-JP" altLang="en-US" sz="2400" b="1" dirty="0">
                <a:solidFill>
                  <a:schemeClr val="bg1"/>
                </a:solidFill>
                <a:latin typeface="Times New Roman" panose="02020603050405020304" pitchFamily="18" charset="0"/>
                <a:cs typeface="Times New Roman" panose="02020603050405020304" pitchFamily="18" charset="0"/>
              </a:endParaRPr>
            </a:p>
          </p:txBody>
        </p:sp>
        <p:sp>
          <p:nvSpPr>
            <p:cNvPr id="90" name="矢印: 右 89">
              <a:extLst>
                <a:ext uri="{FF2B5EF4-FFF2-40B4-BE49-F238E27FC236}">
                  <a16:creationId xmlns:a16="http://schemas.microsoft.com/office/drawing/2014/main" id="{7E0DC198-1266-D0E6-CAEC-F61838C114C2}"/>
                </a:ext>
              </a:extLst>
            </p:cNvPr>
            <p:cNvSpPr/>
            <p:nvPr/>
          </p:nvSpPr>
          <p:spPr>
            <a:xfrm>
              <a:off x="8645617" y="21686827"/>
              <a:ext cx="792298" cy="12433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092E85C9-300E-F57C-9186-D35F7AD5B80D}"/>
                </a:ext>
              </a:extLst>
            </p:cNvPr>
            <p:cNvSpPr/>
            <p:nvPr/>
          </p:nvSpPr>
          <p:spPr>
            <a:xfrm>
              <a:off x="2295690" y="21634017"/>
              <a:ext cx="1681948" cy="1202520"/>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75DDB8EA-BFF6-8782-699B-4D94CACA9576}"/>
                </a:ext>
              </a:extLst>
            </p:cNvPr>
            <p:cNvSpPr/>
            <p:nvPr/>
          </p:nvSpPr>
          <p:spPr>
            <a:xfrm>
              <a:off x="2448090" y="21786417"/>
              <a:ext cx="1681948" cy="1202520"/>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グラフィックス 77" descr="農業 枠線">
              <a:extLst>
                <a:ext uri="{FF2B5EF4-FFF2-40B4-BE49-F238E27FC236}">
                  <a16:creationId xmlns:a16="http://schemas.microsoft.com/office/drawing/2014/main" id="{5D01295F-F558-F11C-CA35-F14BCE5C43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156" y="21759973"/>
              <a:ext cx="1681948" cy="1229718"/>
            </a:xfrm>
            <a:prstGeom prst="rect">
              <a:avLst/>
            </a:prstGeom>
          </p:spPr>
        </p:pic>
        <p:pic>
          <p:nvPicPr>
            <p:cNvPr id="71" name="グラフィックス 70" descr="カメラ 単色塗りつぶし">
              <a:extLst>
                <a:ext uri="{FF2B5EF4-FFF2-40B4-BE49-F238E27FC236}">
                  <a16:creationId xmlns:a16="http://schemas.microsoft.com/office/drawing/2014/main" id="{2290439C-564B-8773-589B-720E578DF7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73685" y="22153138"/>
              <a:ext cx="1253031" cy="1229718"/>
            </a:xfrm>
            <a:prstGeom prst="rect">
              <a:avLst/>
            </a:prstGeom>
          </p:spPr>
        </p:pic>
      </p:grpSp>
      <p:graphicFrame>
        <p:nvGraphicFramePr>
          <p:cNvPr id="97" name="表 33">
            <a:extLst>
              <a:ext uri="{FF2B5EF4-FFF2-40B4-BE49-F238E27FC236}">
                <a16:creationId xmlns:a16="http://schemas.microsoft.com/office/drawing/2014/main" id="{B234DACF-4921-E4DF-C398-3E796DEED46F}"/>
              </a:ext>
            </a:extLst>
          </p:cNvPr>
          <p:cNvGraphicFramePr>
            <a:graphicFrameLocks noGrp="1"/>
          </p:cNvGraphicFramePr>
          <p:nvPr>
            <p:extLst>
              <p:ext uri="{D42A27DB-BD31-4B8C-83A1-F6EECF244321}">
                <p14:modId xmlns:p14="http://schemas.microsoft.com/office/powerpoint/2010/main" val="2326002095"/>
              </p:ext>
            </p:extLst>
          </p:nvPr>
        </p:nvGraphicFramePr>
        <p:xfrm>
          <a:off x="10934471" y="20397077"/>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aphicFrame>
        <p:nvGraphicFramePr>
          <p:cNvPr id="99" name="表 33">
            <a:extLst>
              <a:ext uri="{FF2B5EF4-FFF2-40B4-BE49-F238E27FC236}">
                <a16:creationId xmlns:a16="http://schemas.microsoft.com/office/drawing/2014/main" id="{3AC5E355-DD47-A28B-3944-F106FBDEA394}"/>
              </a:ext>
            </a:extLst>
          </p:cNvPr>
          <p:cNvGraphicFramePr>
            <a:graphicFrameLocks noGrp="1"/>
          </p:cNvGraphicFramePr>
          <p:nvPr>
            <p:extLst>
              <p:ext uri="{D42A27DB-BD31-4B8C-83A1-F6EECF244321}">
                <p14:modId xmlns:p14="http://schemas.microsoft.com/office/powerpoint/2010/main" val="3957740412"/>
              </p:ext>
            </p:extLst>
          </p:nvPr>
        </p:nvGraphicFramePr>
        <p:xfrm>
          <a:off x="11339460" y="20409116"/>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pSp>
        <p:nvGrpSpPr>
          <p:cNvPr id="100" name="グループ化 99">
            <a:extLst>
              <a:ext uri="{FF2B5EF4-FFF2-40B4-BE49-F238E27FC236}">
                <a16:creationId xmlns:a16="http://schemas.microsoft.com/office/drawing/2014/main" id="{38B24A1D-2241-5B13-631A-A15E215FA81C}"/>
              </a:ext>
            </a:extLst>
          </p:cNvPr>
          <p:cNvGrpSpPr/>
          <p:nvPr/>
        </p:nvGrpSpPr>
        <p:grpSpPr>
          <a:xfrm>
            <a:off x="531965" y="24262687"/>
            <a:ext cx="13271500" cy="954107"/>
            <a:chOff x="477290" y="24048408"/>
            <a:chExt cx="13271500" cy="954107"/>
          </a:xfrm>
        </p:grpSpPr>
        <p:grpSp>
          <p:nvGrpSpPr>
            <p:cNvPr id="101" name="グループ化 100">
              <a:extLst>
                <a:ext uri="{FF2B5EF4-FFF2-40B4-BE49-F238E27FC236}">
                  <a16:creationId xmlns:a16="http://schemas.microsoft.com/office/drawing/2014/main" id="{BF25EC65-0A9D-3D8D-69E7-55C6EC80A62F}"/>
                </a:ext>
              </a:extLst>
            </p:cNvPr>
            <p:cNvGrpSpPr/>
            <p:nvPr/>
          </p:nvGrpSpPr>
          <p:grpSpPr>
            <a:xfrm>
              <a:off x="477290" y="24120417"/>
              <a:ext cx="13271500" cy="867022"/>
              <a:chOff x="457200" y="15946393"/>
              <a:chExt cx="13576300" cy="867022"/>
            </a:xfrm>
          </p:grpSpPr>
          <p:sp>
            <p:nvSpPr>
              <p:cNvPr id="103" name="正方形/長方形 102">
                <a:extLst>
                  <a:ext uri="{FF2B5EF4-FFF2-40B4-BE49-F238E27FC236}">
                    <a16:creationId xmlns:a16="http://schemas.microsoft.com/office/drawing/2014/main" id="{DD8CBA61-73F8-9C72-8112-944013D7E5E4}"/>
                  </a:ext>
                </a:extLst>
              </p:cNvPr>
              <p:cNvSpPr/>
              <p:nvPr/>
            </p:nvSpPr>
            <p:spPr>
              <a:xfrm>
                <a:off x="2171700" y="15946393"/>
                <a:ext cx="11861800" cy="864335"/>
              </a:xfrm>
              <a:prstGeom prst="rect">
                <a:avLst/>
              </a:prstGeom>
              <a:solidFill>
                <a:schemeClr val="accent4">
                  <a:lumMod val="20000"/>
                  <a:lumOff val="80000"/>
                </a:schemeClr>
              </a:solidFill>
              <a:ln w="38100">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四角形: 角を丸くする 103">
                <a:extLst>
                  <a:ext uri="{FF2B5EF4-FFF2-40B4-BE49-F238E27FC236}">
                    <a16:creationId xmlns:a16="http://schemas.microsoft.com/office/drawing/2014/main" id="{8A554DD0-F3AB-9799-C599-36E4949FAD0E}"/>
                  </a:ext>
                </a:extLst>
              </p:cNvPr>
              <p:cNvSpPr/>
              <p:nvPr/>
            </p:nvSpPr>
            <p:spPr>
              <a:xfrm>
                <a:off x="457200" y="15946393"/>
                <a:ext cx="2028315" cy="867022"/>
              </a:xfrm>
              <a:prstGeom prst="roundRect">
                <a:avLst/>
              </a:prstGeom>
              <a:solidFill>
                <a:srgbClr val="FF9933"/>
              </a:solidFill>
              <a:ln w="76200">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Step-4</a:t>
                </a:r>
                <a:endParaRPr kumimoji="1" lang="ja-JP" altLang="en-US" sz="2800" dirty="0">
                  <a:solidFill>
                    <a:schemeClr val="bg1"/>
                  </a:solidFill>
                  <a:latin typeface="Arial Black" panose="020B0A04020102020204" pitchFamily="34" charset="0"/>
                </a:endParaRPr>
              </a:p>
            </p:txBody>
          </p:sp>
        </p:grpSp>
        <p:sp>
          <p:nvSpPr>
            <p:cNvPr id="102" name="テキスト ボックス 101">
              <a:extLst>
                <a:ext uri="{FF2B5EF4-FFF2-40B4-BE49-F238E27FC236}">
                  <a16:creationId xmlns:a16="http://schemas.microsoft.com/office/drawing/2014/main" id="{0EAD7816-87D2-3955-1697-9C010B911C83}"/>
                </a:ext>
              </a:extLst>
            </p:cNvPr>
            <p:cNvSpPr txBox="1"/>
            <p:nvPr/>
          </p:nvSpPr>
          <p:spPr>
            <a:xfrm>
              <a:off x="2575415" y="24048408"/>
              <a:ext cx="11160675" cy="954107"/>
            </a:xfrm>
            <a:prstGeom prst="rect">
              <a:avLst/>
            </a:prstGeom>
            <a:noFill/>
            <a:ln>
              <a:noFill/>
            </a:ln>
          </p:spPr>
          <p:txBody>
            <a:bodyPr wrap="square" rtlCol="0">
              <a:spAutoFit/>
            </a:bodyPr>
            <a:lstStyle/>
            <a:p>
              <a:r>
                <a:rPr lang="en-US" altLang="ja-JP" sz="2800" dirty="0">
                  <a:effectLst/>
                  <a:latin typeface="Times New Roman" panose="02020603050405020304" pitchFamily="18" charset="0"/>
                  <a:ea typeface="游明朝" panose="02020400000000000000" pitchFamily="18" charset="-128"/>
                </a:rPr>
                <a:t>A representative feature vector such as centroid vector is extracted in each cluster.</a:t>
              </a:r>
              <a:endParaRPr kumimoji="1" lang="ja-JP" altLang="en-US" sz="2800" dirty="0">
                <a:latin typeface="Times New Roman" panose="02020603050405020304" pitchFamily="18" charset="0"/>
                <a:cs typeface="Times New Roman" panose="02020603050405020304" pitchFamily="18" charset="0"/>
              </a:endParaRPr>
            </a:p>
          </p:txBody>
        </p:sp>
      </p:grpSp>
      <p:sp>
        <p:nvSpPr>
          <p:cNvPr id="106" name="テキスト ボックス 105">
            <a:extLst>
              <a:ext uri="{FF2B5EF4-FFF2-40B4-BE49-F238E27FC236}">
                <a16:creationId xmlns:a16="http://schemas.microsoft.com/office/drawing/2014/main" id="{7BC207CC-53CE-1C23-6AAB-F29FB0D4C085}"/>
              </a:ext>
            </a:extLst>
          </p:cNvPr>
          <p:cNvSpPr txBox="1"/>
          <p:nvPr/>
        </p:nvSpPr>
        <p:spPr>
          <a:xfrm>
            <a:off x="9593113" y="22328516"/>
            <a:ext cx="3416409" cy="400110"/>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Compressed Feature vectors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40B3C44D-BFEA-DAB5-2ABF-C057C377C70D}"/>
              </a:ext>
            </a:extLst>
          </p:cNvPr>
          <p:cNvSpPr txBox="1"/>
          <p:nvPr/>
        </p:nvSpPr>
        <p:spPr>
          <a:xfrm>
            <a:off x="1247009" y="22330779"/>
            <a:ext cx="3722451" cy="400110"/>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Images from live nature camera</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aphicFrame>
        <p:nvGraphicFramePr>
          <p:cNvPr id="108" name="表 33">
            <a:extLst>
              <a:ext uri="{FF2B5EF4-FFF2-40B4-BE49-F238E27FC236}">
                <a16:creationId xmlns:a16="http://schemas.microsoft.com/office/drawing/2014/main" id="{5D92CB54-0392-98ED-3B90-D6C31FC4E29E}"/>
              </a:ext>
            </a:extLst>
          </p:cNvPr>
          <p:cNvGraphicFramePr>
            <a:graphicFrameLocks noGrp="1"/>
          </p:cNvGraphicFramePr>
          <p:nvPr>
            <p:extLst>
              <p:ext uri="{D42A27DB-BD31-4B8C-83A1-F6EECF244321}">
                <p14:modId xmlns:p14="http://schemas.microsoft.com/office/powerpoint/2010/main" val="1783658544"/>
              </p:ext>
            </p:extLst>
          </p:nvPr>
        </p:nvGraphicFramePr>
        <p:xfrm>
          <a:off x="2058458" y="25469511"/>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aphicFrame>
        <p:nvGraphicFramePr>
          <p:cNvPr id="109" name="表 33">
            <a:extLst>
              <a:ext uri="{FF2B5EF4-FFF2-40B4-BE49-F238E27FC236}">
                <a16:creationId xmlns:a16="http://schemas.microsoft.com/office/drawing/2014/main" id="{370175AB-CE80-1011-8B3A-5940DBC943AC}"/>
              </a:ext>
            </a:extLst>
          </p:cNvPr>
          <p:cNvGraphicFramePr>
            <a:graphicFrameLocks noGrp="1"/>
          </p:cNvGraphicFramePr>
          <p:nvPr>
            <p:extLst>
              <p:ext uri="{D42A27DB-BD31-4B8C-83A1-F6EECF244321}">
                <p14:modId xmlns:p14="http://schemas.microsoft.com/office/powerpoint/2010/main" val="1009448105"/>
              </p:ext>
            </p:extLst>
          </p:nvPr>
        </p:nvGraphicFramePr>
        <p:xfrm>
          <a:off x="2460467" y="25469511"/>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graphicFrame>
        <p:nvGraphicFramePr>
          <p:cNvPr id="110" name="表 33">
            <a:extLst>
              <a:ext uri="{FF2B5EF4-FFF2-40B4-BE49-F238E27FC236}">
                <a16:creationId xmlns:a16="http://schemas.microsoft.com/office/drawing/2014/main" id="{B056FE14-56C0-E6A8-0562-7092D93417CC}"/>
              </a:ext>
            </a:extLst>
          </p:cNvPr>
          <p:cNvGraphicFramePr>
            <a:graphicFrameLocks noGrp="1"/>
          </p:cNvGraphicFramePr>
          <p:nvPr>
            <p:extLst>
              <p:ext uri="{D42A27DB-BD31-4B8C-83A1-F6EECF244321}">
                <p14:modId xmlns:p14="http://schemas.microsoft.com/office/powerpoint/2010/main" val="858210343"/>
              </p:ext>
            </p:extLst>
          </p:nvPr>
        </p:nvGraphicFramePr>
        <p:xfrm>
          <a:off x="2865456" y="25481550"/>
          <a:ext cx="242779" cy="1766350"/>
        </p:xfrm>
        <a:graphic>
          <a:graphicData uri="http://schemas.openxmlformats.org/drawingml/2006/table">
            <a:tbl>
              <a:tblPr firstRow="1" bandRow="1">
                <a:tableStyleId>{5C22544A-7EE6-4342-B048-85BDC9FD1C3A}</a:tableStyleId>
              </a:tblPr>
              <a:tblGrid>
                <a:gridCol w="242779">
                  <a:extLst>
                    <a:ext uri="{9D8B030D-6E8A-4147-A177-3AD203B41FA5}">
                      <a16:colId xmlns:a16="http://schemas.microsoft.com/office/drawing/2014/main" val="738390665"/>
                    </a:ext>
                  </a:extLst>
                </a:gridCol>
              </a:tblGrid>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1425162"/>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99817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2403"/>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93863295"/>
                  </a:ext>
                </a:extLst>
              </a:tr>
              <a:tr h="353270">
                <a:tc>
                  <a:txBody>
                    <a:bodyPr/>
                    <a:lstStyle/>
                    <a:p>
                      <a:endParaRPr kumimoji="1" lang="ja-JP" altLang="en-US" sz="12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492456"/>
                  </a:ext>
                </a:extLst>
              </a:tr>
            </a:tbl>
          </a:graphicData>
        </a:graphic>
      </p:graphicFrame>
      <p:sp>
        <p:nvSpPr>
          <p:cNvPr id="112" name="テキスト ボックス 111">
            <a:extLst>
              <a:ext uri="{FF2B5EF4-FFF2-40B4-BE49-F238E27FC236}">
                <a16:creationId xmlns:a16="http://schemas.microsoft.com/office/drawing/2014/main" id="{57640C68-2FFF-97F8-D450-F5EAF2C6D742}"/>
              </a:ext>
            </a:extLst>
          </p:cNvPr>
          <p:cNvSpPr txBox="1"/>
          <p:nvPr/>
        </p:nvSpPr>
        <p:spPr>
          <a:xfrm>
            <a:off x="11582239" y="21087870"/>
            <a:ext cx="1107996" cy="461665"/>
          </a:xfrm>
          <a:prstGeom prst="rect">
            <a:avLst/>
          </a:prstGeom>
          <a:noFill/>
        </p:spPr>
        <p:txBody>
          <a:bodyPr wrap="none" rtlCol="0">
            <a:spAutoFit/>
          </a:bodyPr>
          <a:lstStyle/>
          <a:p>
            <a:r>
              <a:rPr kumimoji="1" lang="ja-JP" altLang="en-US" sz="2400" b="1" dirty="0"/>
              <a:t>・・・</a:t>
            </a:r>
          </a:p>
        </p:txBody>
      </p:sp>
      <p:sp>
        <p:nvSpPr>
          <p:cNvPr id="117" name="矢印: 右 116">
            <a:extLst>
              <a:ext uri="{FF2B5EF4-FFF2-40B4-BE49-F238E27FC236}">
                <a16:creationId xmlns:a16="http://schemas.microsoft.com/office/drawing/2014/main" id="{DF7D0FF7-155D-89DD-14C4-03191E8DB79B}"/>
              </a:ext>
            </a:extLst>
          </p:cNvPr>
          <p:cNvSpPr/>
          <p:nvPr/>
        </p:nvSpPr>
        <p:spPr>
          <a:xfrm>
            <a:off x="8719528" y="25775234"/>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nvGrpSpPr>
          <p:cNvPr id="124" name="グループ化 123">
            <a:extLst>
              <a:ext uri="{FF2B5EF4-FFF2-40B4-BE49-F238E27FC236}">
                <a16:creationId xmlns:a16="http://schemas.microsoft.com/office/drawing/2014/main" id="{4A702DD3-A0CA-A4AE-8096-B62EC760376C}"/>
              </a:ext>
            </a:extLst>
          </p:cNvPr>
          <p:cNvGrpSpPr/>
          <p:nvPr/>
        </p:nvGrpSpPr>
        <p:grpSpPr>
          <a:xfrm>
            <a:off x="931377" y="25326982"/>
            <a:ext cx="7405183" cy="2716694"/>
            <a:chOff x="3403238" y="23550889"/>
            <a:chExt cx="6800057" cy="2425961"/>
          </a:xfrm>
        </p:grpSpPr>
        <p:sp>
          <p:nvSpPr>
            <p:cNvPr id="111" name="矢印: 右 110">
              <a:extLst>
                <a:ext uri="{FF2B5EF4-FFF2-40B4-BE49-F238E27FC236}">
                  <a16:creationId xmlns:a16="http://schemas.microsoft.com/office/drawing/2014/main" id="{9CD60C6B-79A1-A01B-786A-A0EBE1DE3141}"/>
                </a:ext>
              </a:extLst>
            </p:cNvPr>
            <p:cNvSpPr/>
            <p:nvPr/>
          </p:nvSpPr>
          <p:spPr>
            <a:xfrm>
              <a:off x="6913264" y="23921782"/>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3" name="テキスト ボックス 112">
              <a:extLst>
                <a:ext uri="{FF2B5EF4-FFF2-40B4-BE49-F238E27FC236}">
                  <a16:creationId xmlns:a16="http://schemas.microsoft.com/office/drawing/2014/main" id="{670FAAD3-DEF2-48CF-C8B0-8C7214C2FA64}"/>
                </a:ext>
              </a:extLst>
            </p:cNvPr>
            <p:cNvSpPr txBox="1"/>
            <p:nvPr/>
          </p:nvSpPr>
          <p:spPr>
            <a:xfrm>
              <a:off x="5333458" y="24325573"/>
              <a:ext cx="1107996" cy="461665"/>
            </a:xfrm>
            <a:prstGeom prst="rect">
              <a:avLst/>
            </a:prstGeom>
            <a:noFill/>
          </p:spPr>
          <p:txBody>
            <a:bodyPr wrap="none" rtlCol="0">
              <a:spAutoFit/>
            </a:bodyPr>
            <a:lstStyle/>
            <a:p>
              <a:r>
                <a:rPr kumimoji="1" lang="ja-JP" altLang="en-US" sz="2400" b="1" dirty="0"/>
                <a:t>・・・</a:t>
              </a:r>
            </a:p>
          </p:txBody>
        </p:sp>
        <p:sp>
          <p:nvSpPr>
            <p:cNvPr id="115" name="テキスト ボックス 114">
              <a:extLst>
                <a:ext uri="{FF2B5EF4-FFF2-40B4-BE49-F238E27FC236}">
                  <a16:creationId xmlns:a16="http://schemas.microsoft.com/office/drawing/2014/main" id="{2D318CC7-07B7-3842-4DD0-5674C33BE7AD}"/>
                </a:ext>
              </a:extLst>
            </p:cNvPr>
            <p:cNvSpPr txBox="1"/>
            <p:nvPr/>
          </p:nvSpPr>
          <p:spPr>
            <a:xfrm>
              <a:off x="3403238" y="25570309"/>
              <a:ext cx="3309869" cy="400110"/>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Compressed Feature vectors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8" name="テキスト ボックス 117">
              <a:extLst>
                <a:ext uri="{FF2B5EF4-FFF2-40B4-BE49-F238E27FC236}">
                  <a16:creationId xmlns:a16="http://schemas.microsoft.com/office/drawing/2014/main" id="{C24BD38A-090A-8323-9452-83D40225E062}"/>
                </a:ext>
              </a:extLst>
            </p:cNvPr>
            <p:cNvSpPr txBox="1"/>
            <p:nvPr/>
          </p:nvSpPr>
          <p:spPr>
            <a:xfrm>
              <a:off x="8651978" y="25576740"/>
              <a:ext cx="1347944" cy="400110"/>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Clustering</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20" name="図 119">
              <a:extLst>
                <a:ext uri="{FF2B5EF4-FFF2-40B4-BE49-F238E27FC236}">
                  <a16:creationId xmlns:a16="http://schemas.microsoft.com/office/drawing/2014/main" id="{96DC6C0F-E2FB-31D6-A578-4CE89857ECDB}"/>
                </a:ext>
              </a:extLst>
            </p:cNvPr>
            <p:cNvPicPr>
              <a:picLocks noChangeAspect="1"/>
            </p:cNvPicPr>
            <p:nvPr/>
          </p:nvPicPr>
          <p:blipFill rotWithShape="1">
            <a:blip r:embed="rId13"/>
            <a:srcRect l="12100"/>
            <a:stretch/>
          </p:blipFill>
          <p:spPr>
            <a:xfrm>
              <a:off x="8329712" y="23550889"/>
              <a:ext cx="1873583" cy="1920766"/>
            </a:xfrm>
            <a:prstGeom prst="rect">
              <a:avLst/>
            </a:prstGeom>
            <a:ln w="28575">
              <a:solidFill>
                <a:schemeClr val="tx1"/>
              </a:solidFill>
            </a:ln>
          </p:spPr>
        </p:pic>
      </p:grpSp>
      <p:pic>
        <p:nvPicPr>
          <p:cNvPr id="122" name="図 121">
            <a:extLst>
              <a:ext uri="{FF2B5EF4-FFF2-40B4-BE49-F238E27FC236}">
                <a16:creationId xmlns:a16="http://schemas.microsoft.com/office/drawing/2014/main" id="{1E041A9A-BCFA-D96B-21F1-2B991B412EDA}"/>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58219" y="25352908"/>
            <a:ext cx="2820878" cy="2056826"/>
          </a:xfrm>
          <a:prstGeom prst="rect">
            <a:avLst/>
          </a:prstGeom>
          <a:noFill/>
          <a:ln w="28575">
            <a:solidFill>
              <a:schemeClr val="tx1"/>
            </a:solidFill>
          </a:ln>
        </p:spPr>
      </p:pic>
      <p:sp>
        <p:nvSpPr>
          <p:cNvPr id="123" name="テキスト ボックス 122">
            <a:extLst>
              <a:ext uri="{FF2B5EF4-FFF2-40B4-BE49-F238E27FC236}">
                <a16:creationId xmlns:a16="http://schemas.microsoft.com/office/drawing/2014/main" id="{F8BBD4DD-DEC7-7988-2835-22CA2CBC9C23}"/>
              </a:ext>
            </a:extLst>
          </p:cNvPr>
          <p:cNvSpPr txBox="1"/>
          <p:nvPr/>
        </p:nvSpPr>
        <p:spPr>
          <a:xfrm>
            <a:off x="9855542" y="27561465"/>
            <a:ext cx="3153980" cy="584775"/>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lnSpc>
                <a:spcPct val="80000"/>
              </a:lnSpc>
            </a:pP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Indexing feature vectors </a:t>
            </a:r>
          </a:p>
          <a:p>
            <a:pPr algn="ctr">
              <a:lnSpc>
                <a:spcPct val="80000"/>
              </a:lnSpc>
            </a:pP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by representative vectors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25" name="グループ化 124">
            <a:extLst>
              <a:ext uri="{FF2B5EF4-FFF2-40B4-BE49-F238E27FC236}">
                <a16:creationId xmlns:a16="http://schemas.microsoft.com/office/drawing/2014/main" id="{BD81F638-D5CA-200A-787F-64B9B33658DF}"/>
              </a:ext>
            </a:extLst>
          </p:cNvPr>
          <p:cNvGrpSpPr/>
          <p:nvPr/>
        </p:nvGrpSpPr>
        <p:grpSpPr>
          <a:xfrm>
            <a:off x="544649" y="28327219"/>
            <a:ext cx="13297351" cy="867022"/>
            <a:chOff x="477290" y="24120417"/>
            <a:chExt cx="13297351" cy="867022"/>
          </a:xfrm>
        </p:grpSpPr>
        <p:grpSp>
          <p:nvGrpSpPr>
            <p:cNvPr id="126" name="グループ化 125">
              <a:extLst>
                <a:ext uri="{FF2B5EF4-FFF2-40B4-BE49-F238E27FC236}">
                  <a16:creationId xmlns:a16="http://schemas.microsoft.com/office/drawing/2014/main" id="{B7367038-1C3A-FEB8-0A5F-ACD2C34AD3E9}"/>
                </a:ext>
              </a:extLst>
            </p:cNvPr>
            <p:cNvGrpSpPr/>
            <p:nvPr/>
          </p:nvGrpSpPr>
          <p:grpSpPr>
            <a:xfrm>
              <a:off x="477290" y="24120417"/>
              <a:ext cx="13271500" cy="867022"/>
              <a:chOff x="457200" y="15946393"/>
              <a:chExt cx="13576300" cy="867022"/>
            </a:xfrm>
          </p:grpSpPr>
          <p:sp>
            <p:nvSpPr>
              <p:cNvPr id="128" name="正方形/長方形 127">
                <a:extLst>
                  <a:ext uri="{FF2B5EF4-FFF2-40B4-BE49-F238E27FC236}">
                    <a16:creationId xmlns:a16="http://schemas.microsoft.com/office/drawing/2014/main" id="{E7BFEA87-9F31-9E2F-5CA6-AA585A847F79}"/>
                  </a:ext>
                </a:extLst>
              </p:cNvPr>
              <p:cNvSpPr/>
              <p:nvPr/>
            </p:nvSpPr>
            <p:spPr>
              <a:xfrm>
                <a:off x="2171700" y="15946393"/>
                <a:ext cx="11861800" cy="864335"/>
              </a:xfrm>
              <a:prstGeom prst="rect">
                <a:avLst/>
              </a:prstGeom>
              <a:solidFill>
                <a:schemeClr val="accent4">
                  <a:lumMod val="20000"/>
                  <a:lumOff val="80000"/>
                </a:schemeClr>
              </a:solidFill>
              <a:ln w="38100">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四角形: 角を丸くする 128">
                <a:extLst>
                  <a:ext uri="{FF2B5EF4-FFF2-40B4-BE49-F238E27FC236}">
                    <a16:creationId xmlns:a16="http://schemas.microsoft.com/office/drawing/2014/main" id="{3139DC92-ADEA-11C1-87EF-6D7A7C3A77D2}"/>
                  </a:ext>
                </a:extLst>
              </p:cNvPr>
              <p:cNvSpPr/>
              <p:nvPr/>
            </p:nvSpPr>
            <p:spPr>
              <a:xfrm>
                <a:off x="457200" y="15946393"/>
                <a:ext cx="2028315" cy="867022"/>
              </a:xfrm>
              <a:prstGeom prst="roundRect">
                <a:avLst/>
              </a:prstGeom>
              <a:solidFill>
                <a:srgbClr val="FF9933"/>
              </a:solidFill>
              <a:ln w="76200">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Step-5</a:t>
                </a:r>
                <a:endParaRPr kumimoji="1" lang="ja-JP" altLang="en-US" sz="2800" dirty="0">
                  <a:solidFill>
                    <a:schemeClr val="bg1"/>
                  </a:solidFill>
                  <a:latin typeface="Arial Black" panose="020B0A04020102020204" pitchFamily="34" charset="0"/>
                </a:endParaRPr>
              </a:p>
            </p:txBody>
          </p:sp>
        </p:grpSp>
        <p:sp>
          <p:nvSpPr>
            <p:cNvPr id="127" name="テキスト ボックス 126">
              <a:extLst>
                <a:ext uri="{FF2B5EF4-FFF2-40B4-BE49-F238E27FC236}">
                  <a16:creationId xmlns:a16="http://schemas.microsoft.com/office/drawing/2014/main" id="{949DF9BD-4B5A-903E-2B76-D6093FA1034B}"/>
                </a:ext>
              </a:extLst>
            </p:cNvPr>
            <p:cNvSpPr txBox="1"/>
            <p:nvPr/>
          </p:nvSpPr>
          <p:spPr>
            <a:xfrm>
              <a:off x="2613966" y="24294078"/>
              <a:ext cx="11160675" cy="523220"/>
            </a:xfrm>
            <a:prstGeom prst="rect">
              <a:avLst/>
            </a:prstGeom>
            <a:noFill/>
            <a:ln>
              <a:noFill/>
            </a:ln>
          </p:spPr>
          <p:txBody>
            <a:bodyPr wrap="square" rtlCol="0">
              <a:spAutoFit/>
            </a:bodyPr>
            <a:lstStyle/>
            <a:p>
              <a:r>
                <a:rPr lang="en-US" altLang="ja-JP" sz="2800" dirty="0">
                  <a:effectLst/>
                  <a:latin typeface="Times New Roman" panose="02020603050405020304" pitchFamily="18" charset="0"/>
                  <a:ea typeface="游明朝" panose="02020400000000000000" pitchFamily="18" charset="-128"/>
                </a:rPr>
                <a:t>Each representative feature vector is indexed for the image search.</a:t>
              </a:r>
              <a:endParaRPr kumimoji="1" lang="ja-JP" altLang="en-US" sz="2800" dirty="0">
                <a:latin typeface="Times New Roman" panose="02020603050405020304" pitchFamily="18" charset="0"/>
                <a:cs typeface="Times New Roman" panose="02020603050405020304" pitchFamily="18" charset="0"/>
              </a:endParaRPr>
            </a:p>
          </p:txBody>
        </p:sp>
      </p:grpSp>
      <p:pic>
        <p:nvPicPr>
          <p:cNvPr id="130" name="図 129">
            <a:extLst>
              <a:ext uri="{FF2B5EF4-FFF2-40B4-BE49-F238E27FC236}">
                <a16:creationId xmlns:a16="http://schemas.microsoft.com/office/drawing/2014/main" id="{103C01AA-1202-2926-9DAC-94B6E81C8DAD}"/>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63553" y="29512392"/>
            <a:ext cx="3176274" cy="2315960"/>
          </a:xfrm>
          <a:prstGeom prst="rect">
            <a:avLst/>
          </a:prstGeom>
          <a:noFill/>
          <a:ln w="28575">
            <a:solidFill>
              <a:schemeClr val="tx1"/>
            </a:solidFill>
          </a:ln>
        </p:spPr>
      </p:pic>
      <p:sp>
        <p:nvSpPr>
          <p:cNvPr id="131" name="テキスト ボックス 130">
            <a:extLst>
              <a:ext uri="{FF2B5EF4-FFF2-40B4-BE49-F238E27FC236}">
                <a16:creationId xmlns:a16="http://schemas.microsoft.com/office/drawing/2014/main" id="{49352624-DA7D-BD9B-7E59-09B6008AB027}"/>
              </a:ext>
            </a:extLst>
          </p:cNvPr>
          <p:cNvSpPr txBox="1"/>
          <p:nvPr/>
        </p:nvSpPr>
        <p:spPr>
          <a:xfrm>
            <a:off x="1596437" y="31948033"/>
            <a:ext cx="3446288" cy="707886"/>
          </a:xfrm>
          <a:prstGeom prst="rect">
            <a:avLst/>
          </a:prstGeom>
          <a:solidFill>
            <a:schemeClr val="accent5">
              <a:lumMod val="20000"/>
              <a:lumOff val="80000"/>
            </a:schemeClr>
          </a:solidFill>
          <a:ln w="38100">
            <a:solidFill>
              <a:schemeClr val="accent5">
                <a:lumMod val="50000"/>
              </a:schemeClr>
            </a:solidFill>
          </a:ln>
        </p:spPr>
        <p:txBody>
          <a:bodyPr wrap="square" rtlCol="0">
            <a:spAutoFit/>
          </a:bodyP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Indexing feature vectors </a:t>
            </a:r>
          </a:p>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by representative vectors</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2" name="矢印: 右 131">
            <a:extLst>
              <a:ext uri="{FF2B5EF4-FFF2-40B4-BE49-F238E27FC236}">
                <a16:creationId xmlns:a16="http://schemas.microsoft.com/office/drawing/2014/main" id="{B093109E-E858-3F1B-670E-4D9CE3F827FE}"/>
              </a:ext>
            </a:extLst>
          </p:cNvPr>
          <p:cNvSpPr/>
          <p:nvPr/>
        </p:nvSpPr>
        <p:spPr>
          <a:xfrm>
            <a:off x="5815899" y="30125174"/>
            <a:ext cx="73940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aphicFrame>
        <p:nvGraphicFramePr>
          <p:cNvPr id="133" name="表 25">
            <a:extLst>
              <a:ext uri="{FF2B5EF4-FFF2-40B4-BE49-F238E27FC236}">
                <a16:creationId xmlns:a16="http://schemas.microsoft.com/office/drawing/2014/main" id="{B94CEFB7-46EC-8816-378D-3D1C062DF43F}"/>
              </a:ext>
            </a:extLst>
          </p:cNvPr>
          <p:cNvGraphicFramePr>
            <a:graphicFrameLocks noGrp="1"/>
          </p:cNvGraphicFramePr>
          <p:nvPr>
            <p:extLst>
              <p:ext uri="{D42A27DB-BD31-4B8C-83A1-F6EECF244321}">
                <p14:modId xmlns:p14="http://schemas.microsoft.com/office/powerpoint/2010/main" val="351633693"/>
              </p:ext>
            </p:extLst>
          </p:nvPr>
        </p:nvGraphicFramePr>
        <p:xfrm>
          <a:off x="7167715" y="29542025"/>
          <a:ext cx="6295183" cy="2222157"/>
        </p:xfrm>
        <a:graphic>
          <a:graphicData uri="http://schemas.openxmlformats.org/drawingml/2006/table">
            <a:tbl>
              <a:tblPr firstRow="1" bandRow="1">
                <a:tableStyleId>{5C22544A-7EE6-4342-B048-85BDC9FD1C3A}</a:tableStyleId>
              </a:tblPr>
              <a:tblGrid>
                <a:gridCol w="1248635">
                  <a:extLst>
                    <a:ext uri="{9D8B030D-6E8A-4147-A177-3AD203B41FA5}">
                      <a16:colId xmlns:a16="http://schemas.microsoft.com/office/drawing/2014/main" val="1067600770"/>
                    </a:ext>
                  </a:extLst>
                </a:gridCol>
                <a:gridCol w="1261637">
                  <a:extLst>
                    <a:ext uri="{9D8B030D-6E8A-4147-A177-3AD203B41FA5}">
                      <a16:colId xmlns:a16="http://schemas.microsoft.com/office/drawing/2014/main" val="2965378136"/>
                    </a:ext>
                  </a:extLst>
                </a:gridCol>
                <a:gridCol w="1261637">
                  <a:extLst>
                    <a:ext uri="{9D8B030D-6E8A-4147-A177-3AD203B41FA5}">
                      <a16:colId xmlns:a16="http://schemas.microsoft.com/office/drawing/2014/main" val="3475995203"/>
                    </a:ext>
                  </a:extLst>
                </a:gridCol>
                <a:gridCol w="1261637">
                  <a:extLst>
                    <a:ext uri="{9D8B030D-6E8A-4147-A177-3AD203B41FA5}">
                      <a16:colId xmlns:a16="http://schemas.microsoft.com/office/drawing/2014/main" val="1592453937"/>
                    </a:ext>
                  </a:extLst>
                </a:gridCol>
                <a:gridCol w="1261637">
                  <a:extLst>
                    <a:ext uri="{9D8B030D-6E8A-4147-A177-3AD203B41FA5}">
                      <a16:colId xmlns:a16="http://schemas.microsoft.com/office/drawing/2014/main" val="4006638651"/>
                    </a:ext>
                  </a:extLst>
                </a:gridCol>
              </a:tblGrid>
              <a:tr h="504441">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Cluster_1</a:t>
                      </a:r>
                      <a:endParaRPr kumimoji="1" lang="ja-JP" altLang="en-US"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Cluster_2</a:t>
                      </a:r>
                      <a:endParaRPr kumimoji="1" lang="ja-JP" altLang="en-US"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a:txBody>
                  <a:tcPr/>
                </a:tc>
                <a:tc>
                  <a:txBody>
                    <a:bodyPr/>
                    <a:lstStyle/>
                    <a:p>
                      <a:r>
                        <a:rPr kumimoji="1" lang="en-US" altLang="ja-JP" sz="2000" dirty="0"/>
                        <a:t>Cluster_3</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Cluster_4</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Cluster_5</a:t>
                      </a:r>
                      <a:endParaRPr kumimoji="1" lang="ja-JP" altLang="en-US" sz="2000" dirty="0"/>
                    </a:p>
                  </a:txBody>
                  <a:tcPr/>
                </a:tc>
                <a:extLst>
                  <a:ext uri="{0D108BD9-81ED-4DB2-BD59-A6C34878D82A}">
                    <a16:rowId xmlns:a16="http://schemas.microsoft.com/office/drawing/2014/main" val="4212612547"/>
                  </a:ext>
                </a:extLst>
              </a:tr>
              <a:tr h="572572">
                <a:tc>
                  <a:txBody>
                    <a:bodyPr/>
                    <a:lstStyle/>
                    <a:p>
                      <a:r>
                        <a:rPr kumimoji="1" lang="en-US" altLang="ja-JP" sz="2000" b="1" dirty="0"/>
                        <a:t>Data1_1</a:t>
                      </a:r>
                      <a:endParaRPr kumimoji="1" lang="ja-JP" altLang="en-US" sz="2000" b="1" dirty="0"/>
                    </a:p>
                  </a:txBody>
                  <a:tcPr>
                    <a:solidFill>
                      <a:schemeClr val="accent2">
                        <a:lumMod val="60000"/>
                        <a:lumOff val="40000"/>
                      </a:schemeClr>
                    </a:solidFill>
                  </a:tcPr>
                </a:tc>
                <a:tc>
                  <a:txBody>
                    <a:bodyPr/>
                    <a:lstStyle/>
                    <a:p>
                      <a:r>
                        <a:rPr kumimoji="1" lang="en-US" altLang="ja-JP" sz="2000" dirty="0"/>
                        <a:t>Data2_1</a:t>
                      </a:r>
                      <a:endParaRPr kumimoji="1" lang="ja-JP" altLang="en-US" sz="2000" dirty="0"/>
                    </a:p>
                  </a:txBody>
                  <a:tcPr/>
                </a:tc>
                <a:tc>
                  <a:txBody>
                    <a:bodyPr/>
                    <a:lstStyle/>
                    <a:p>
                      <a:r>
                        <a:rPr kumimoji="1" lang="en-US" altLang="ja-JP" sz="2000" dirty="0"/>
                        <a:t>Data3_1</a:t>
                      </a:r>
                      <a:endParaRPr kumimoji="1" lang="ja-JP" altLang="en-US" sz="2000" dirty="0"/>
                    </a:p>
                  </a:txBody>
                  <a:tcPr/>
                </a:tc>
                <a:tc>
                  <a:txBody>
                    <a:bodyPr/>
                    <a:lstStyle/>
                    <a:p>
                      <a:r>
                        <a:rPr kumimoji="1" lang="en-US" altLang="ja-JP" sz="2000" dirty="0"/>
                        <a:t>Data4_1</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dirty="0"/>
                        <a:t>Data5_1</a:t>
                      </a:r>
                      <a:endParaRPr kumimoji="1" lang="ja-JP" altLang="en-US" sz="2000" b="1" dirty="0"/>
                    </a:p>
                  </a:txBody>
                  <a:tcPr>
                    <a:solidFill>
                      <a:schemeClr val="accent2">
                        <a:lumMod val="60000"/>
                        <a:lumOff val="40000"/>
                      </a:schemeClr>
                    </a:solidFill>
                  </a:tcPr>
                </a:tc>
                <a:extLst>
                  <a:ext uri="{0D108BD9-81ED-4DB2-BD59-A6C34878D82A}">
                    <a16:rowId xmlns:a16="http://schemas.microsoft.com/office/drawing/2014/main" val="605463086"/>
                  </a:ext>
                </a:extLst>
              </a:tr>
              <a:tr h="572572">
                <a:tc>
                  <a:txBody>
                    <a:bodyPr/>
                    <a:lstStyle/>
                    <a:p>
                      <a:r>
                        <a:rPr kumimoji="1" lang="en-US" altLang="ja-JP" sz="2000" dirty="0"/>
                        <a:t>Data1_2</a:t>
                      </a:r>
                      <a:endParaRPr kumimoji="1" lang="ja-JP" altLang="en-US" sz="2000" dirty="0"/>
                    </a:p>
                  </a:txBody>
                  <a:tcPr/>
                </a:tc>
                <a:tc>
                  <a:txBody>
                    <a:bodyPr/>
                    <a:lstStyle/>
                    <a:p>
                      <a:r>
                        <a:rPr kumimoji="1" lang="en-US" altLang="ja-JP" sz="2000" dirty="0"/>
                        <a:t>Data2_2</a:t>
                      </a:r>
                      <a:endParaRPr kumimoji="1" lang="ja-JP" altLang="en-US" sz="2000" dirty="0"/>
                    </a:p>
                  </a:txBody>
                  <a:tcPr/>
                </a:tc>
                <a:tc>
                  <a:txBody>
                    <a:bodyPr/>
                    <a:lstStyle/>
                    <a:p>
                      <a:r>
                        <a:rPr kumimoji="1" lang="en-US" altLang="ja-JP" sz="2000" b="1" dirty="0"/>
                        <a:t>Data3_2</a:t>
                      </a:r>
                      <a:endParaRPr kumimoji="1" lang="ja-JP" altLang="en-US" sz="2000" b="1" dirty="0"/>
                    </a:p>
                  </a:txBody>
                  <a:tcPr>
                    <a:solidFill>
                      <a:schemeClr val="accent2">
                        <a:lumMod val="60000"/>
                        <a:lumOff val="40000"/>
                      </a:schemeClr>
                    </a:solidFill>
                  </a:tcPr>
                </a:tc>
                <a:tc>
                  <a:txBody>
                    <a:bodyPr/>
                    <a:lstStyle/>
                    <a:p>
                      <a:r>
                        <a:rPr kumimoji="1" lang="en-US" altLang="ja-JP" sz="2000" b="1" dirty="0"/>
                        <a:t>Data4_2</a:t>
                      </a:r>
                      <a:endParaRPr kumimoji="1" lang="ja-JP" altLang="en-US" sz="2000" b="1" dirty="0"/>
                    </a:p>
                  </a:txBody>
                  <a:tcPr>
                    <a:solidFill>
                      <a:schemeClr val="accent2">
                        <a:lumMod val="60000"/>
                        <a:lumOff val="40000"/>
                      </a:schemeClr>
                    </a:solidFill>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Data5_2</a:t>
                      </a:r>
                      <a:endParaRPr kumimoji="1" lang="ja-JP" altLang="en-US" sz="2000" dirty="0"/>
                    </a:p>
                  </a:txBody>
                  <a:tcPr/>
                </a:tc>
                <a:extLst>
                  <a:ext uri="{0D108BD9-81ED-4DB2-BD59-A6C34878D82A}">
                    <a16:rowId xmlns:a16="http://schemas.microsoft.com/office/drawing/2014/main" val="704963334"/>
                  </a:ext>
                </a:extLst>
              </a:tr>
              <a:tr h="572572">
                <a:tc>
                  <a:txBody>
                    <a:bodyPr/>
                    <a:lstStyle/>
                    <a:p>
                      <a:r>
                        <a:rPr kumimoji="1" lang="en-US" altLang="ja-JP" sz="2000" dirty="0"/>
                        <a:t>Data1_3</a:t>
                      </a:r>
                      <a:endParaRPr kumimoji="1" lang="ja-JP" altLang="en-US" sz="2000" dirty="0"/>
                    </a:p>
                  </a:txBody>
                  <a:tcPr/>
                </a:tc>
                <a:tc>
                  <a:txBody>
                    <a:bodyPr/>
                    <a:lstStyle/>
                    <a:p>
                      <a:r>
                        <a:rPr kumimoji="1" lang="en-US" altLang="ja-JP" sz="2000" b="1" dirty="0"/>
                        <a:t>Data2_3</a:t>
                      </a:r>
                      <a:endParaRPr kumimoji="1" lang="ja-JP" altLang="en-US" sz="2000" b="1" dirty="0"/>
                    </a:p>
                  </a:txBody>
                  <a:tcPr>
                    <a:solidFill>
                      <a:schemeClr val="accent2">
                        <a:lumMod val="60000"/>
                        <a:lumOff val="40000"/>
                      </a:schemeClr>
                    </a:solidFill>
                  </a:tcPr>
                </a:tc>
                <a:tc>
                  <a:txBody>
                    <a:bodyPr/>
                    <a:lstStyle/>
                    <a:p>
                      <a:r>
                        <a:rPr kumimoji="1" lang="en-US" altLang="ja-JP" sz="2000" dirty="0"/>
                        <a:t>Data3_3</a:t>
                      </a:r>
                      <a:endParaRPr kumimoji="1" lang="ja-JP" altLang="en-US" sz="2000" dirty="0"/>
                    </a:p>
                  </a:txBody>
                  <a:tcPr/>
                </a:tc>
                <a:tc>
                  <a:txBody>
                    <a:bodyPr/>
                    <a:lstStyle/>
                    <a:p>
                      <a:r>
                        <a:rPr kumimoji="1" lang="en-US" altLang="ja-JP" sz="2000" dirty="0"/>
                        <a:t>Data4_3</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Data5_3</a:t>
                      </a:r>
                      <a:endParaRPr kumimoji="1" lang="ja-JP" altLang="en-US" sz="2000" dirty="0"/>
                    </a:p>
                  </a:txBody>
                  <a:tcPr/>
                </a:tc>
                <a:extLst>
                  <a:ext uri="{0D108BD9-81ED-4DB2-BD59-A6C34878D82A}">
                    <a16:rowId xmlns:a16="http://schemas.microsoft.com/office/drawing/2014/main" val="2053616988"/>
                  </a:ext>
                </a:extLst>
              </a:tr>
            </a:tbl>
          </a:graphicData>
        </a:graphic>
      </p:graphicFrame>
      <p:graphicFrame>
        <p:nvGraphicFramePr>
          <p:cNvPr id="144" name="表 144">
            <a:extLst>
              <a:ext uri="{FF2B5EF4-FFF2-40B4-BE49-F238E27FC236}">
                <a16:creationId xmlns:a16="http://schemas.microsoft.com/office/drawing/2014/main" id="{3BFFFAA2-9358-8BBB-7735-37E0E369C40B}"/>
              </a:ext>
            </a:extLst>
          </p:cNvPr>
          <p:cNvGraphicFramePr>
            <a:graphicFrameLocks noGrp="1"/>
          </p:cNvGraphicFramePr>
          <p:nvPr>
            <p:extLst>
              <p:ext uri="{D42A27DB-BD31-4B8C-83A1-F6EECF244321}">
                <p14:modId xmlns:p14="http://schemas.microsoft.com/office/powerpoint/2010/main" val="1818426238"/>
              </p:ext>
            </p:extLst>
          </p:nvPr>
        </p:nvGraphicFramePr>
        <p:xfrm>
          <a:off x="8510633" y="31915913"/>
          <a:ext cx="578595" cy="415543"/>
        </p:xfrm>
        <a:graphic>
          <a:graphicData uri="http://schemas.openxmlformats.org/drawingml/2006/table">
            <a:tbl>
              <a:tblPr firstRow="1" bandRow="1">
                <a:tableStyleId>{5C22544A-7EE6-4342-B048-85BDC9FD1C3A}</a:tableStyleId>
              </a:tblPr>
              <a:tblGrid>
                <a:gridCol w="578595">
                  <a:extLst>
                    <a:ext uri="{9D8B030D-6E8A-4147-A177-3AD203B41FA5}">
                      <a16:colId xmlns:a16="http://schemas.microsoft.com/office/drawing/2014/main" val="956852072"/>
                    </a:ext>
                  </a:extLst>
                </a:gridCol>
              </a:tblGrid>
              <a:tr h="415543">
                <a:tc>
                  <a:txBody>
                    <a:bodyPr/>
                    <a:lstStyle/>
                    <a:p>
                      <a:endParaRPr kumimoji="1" lang="ja-JP" altLang="en-US" sz="1600" dirty="0"/>
                    </a:p>
                  </a:txBody>
                  <a:tcPr>
                    <a:solidFill>
                      <a:schemeClr val="accent2">
                        <a:lumMod val="60000"/>
                        <a:lumOff val="40000"/>
                      </a:schemeClr>
                    </a:solidFill>
                  </a:tcPr>
                </a:tc>
                <a:extLst>
                  <a:ext uri="{0D108BD9-81ED-4DB2-BD59-A6C34878D82A}">
                    <a16:rowId xmlns:a16="http://schemas.microsoft.com/office/drawing/2014/main" val="2130317847"/>
                  </a:ext>
                </a:extLst>
              </a:tr>
            </a:tbl>
          </a:graphicData>
        </a:graphic>
      </p:graphicFrame>
      <p:sp>
        <p:nvSpPr>
          <p:cNvPr id="145" name="テキスト ボックス 144">
            <a:extLst>
              <a:ext uri="{FF2B5EF4-FFF2-40B4-BE49-F238E27FC236}">
                <a16:creationId xmlns:a16="http://schemas.microsoft.com/office/drawing/2014/main" id="{F753D614-0FF2-19BE-853D-6EB8E0AAA558}"/>
              </a:ext>
            </a:extLst>
          </p:cNvPr>
          <p:cNvSpPr txBox="1"/>
          <p:nvPr/>
        </p:nvSpPr>
        <p:spPr>
          <a:xfrm>
            <a:off x="9052097" y="31915913"/>
            <a:ext cx="3446288" cy="400110"/>
          </a:xfrm>
          <a:prstGeom prst="rect">
            <a:avLst/>
          </a:prstGeom>
          <a:noFill/>
          <a:ln w="38100">
            <a:noFill/>
          </a:ln>
        </p:spPr>
        <p:txBody>
          <a:bodyPr wrap="square" rtlCol="0">
            <a:spAutoFit/>
          </a:bodyPr>
          <a:lstStyle/>
          <a:p>
            <a:r>
              <a:rPr kumimoji="1" lang="en-US" altLang="ja-JP" sz="1600" b="1" dirty="0">
                <a:solidFill>
                  <a:schemeClr val="tx1">
                    <a:lumMod val="95000"/>
                    <a:lumOff val="5000"/>
                  </a:schemeClr>
                </a:solidFill>
                <a:latin typeface="Times New Roman" panose="02020603050405020304" pitchFamily="18" charset="0"/>
                <a:cs typeface="Times New Roman" panose="02020603050405020304" pitchFamily="18" charset="0"/>
              </a:rPr>
              <a:t> </a:t>
            </a: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 Indexing feature vector</a:t>
            </a:r>
            <a:endParaRPr kumimoji="1" lang="ja-JP" alt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8" name="テキスト ボックス 157">
            <a:extLst>
              <a:ext uri="{FF2B5EF4-FFF2-40B4-BE49-F238E27FC236}">
                <a16:creationId xmlns:a16="http://schemas.microsoft.com/office/drawing/2014/main" id="{2D4A837C-9340-5233-CD27-9A596AEF1BB9}"/>
              </a:ext>
            </a:extLst>
          </p:cNvPr>
          <p:cNvSpPr txBox="1"/>
          <p:nvPr/>
        </p:nvSpPr>
        <p:spPr>
          <a:xfrm>
            <a:off x="1063370" y="33549103"/>
            <a:ext cx="12970130" cy="2862322"/>
          </a:xfrm>
          <a:prstGeom prst="rect">
            <a:avLst/>
          </a:prstGeom>
          <a:noFill/>
        </p:spPr>
        <p:txBody>
          <a:bodyPr wrap="square" rtlCol="0">
            <a:spAutoFit/>
          </a:bodyPr>
          <a:lstStyle/>
          <a:p>
            <a:r>
              <a:rPr kumimoji="1" lang="en-US" altLang="ja-JP" sz="3600" dirty="0">
                <a:latin typeface="Times New Roman" panose="02020603050405020304" pitchFamily="18" charset="0"/>
                <a:cs typeface="Times New Roman" panose="02020603050405020304" pitchFamily="18" charset="0"/>
              </a:rPr>
              <a:t>In the image retrieval process, for an input query image, first, the similarity scores between the feature vector of query image and the indexed representative vectors are calculated, and the top-n image clusters based on the similarity scores are selected. Then, images in the selected clusters are shown as the image retrieval results.</a:t>
            </a:r>
            <a:endParaRPr kumimoji="1" lang="ja-JP" altLang="en-US" sz="3600" dirty="0">
              <a:latin typeface="Times New Roman" panose="02020603050405020304" pitchFamily="18" charset="0"/>
              <a:cs typeface="Times New Roman" panose="02020603050405020304" pitchFamily="18" charset="0"/>
            </a:endParaRPr>
          </a:p>
        </p:txBody>
      </p:sp>
      <p:sp>
        <p:nvSpPr>
          <p:cNvPr id="159" name="正方形/長方形 158">
            <a:extLst>
              <a:ext uri="{FF2B5EF4-FFF2-40B4-BE49-F238E27FC236}">
                <a16:creationId xmlns:a16="http://schemas.microsoft.com/office/drawing/2014/main" id="{B02E7E1D-61AC-5F1B-77F2-6E1B16E4A10F}"/>
              </a:ext>
            </a:extLst>
          </p:cNvPr>
          <p:cNvSpPr/>
          <p:nvPr/>
        </p:nvSpPr>
        <p:spPr>
          <a:xfrm>
            <a:off x="1015793" y="37044782"/>
            <a:ext cx="2237312" cy="1572897"/>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0" name="表 25">
            <a:extLst>
              <a:ext uri="{FF2B5EF4-FFF2-40B4-BE49-F238E27FC236}">
                <a16:creationId xmlns:a16="http://schemas.microsoft.com/office/drawing/2014/main" id="{E8786FEC-2FD2-6471-B234-29E52141EBC8}"/>
              </a:ext>
            </a:extLst>
          </p:cNvPr>
          <p:cNvGraphicFramePr>
            <a:graphicFrameLocks noGrp="1"/>
          </p:cNvGraphicFramePr>
          <p:nvPr>
            <p:extLst>
              <p:ext uri="{D42A27DB-BD31-4B8C-83A1-F6EECF244321}">
                <p14:modId xmlns:p14="http://schemas.microsoft.com/office/powerpoint/2010/main" val="2609932865"/>
              </p:ext>
            </p:extLst>
          </p:nvPr>
        </p:nvGraphicFramePr>
        <p:xfrm>
          <a:off x="8507727" y="40113796"/>
          <a:ext cx="5379723" cy="2348310"/>
        </p:xfrm>
        <a:graphic>
          <a:graphicData uri="http://schemas.openxmlformats.org/drawingml/2006/table">
            <a:tbl>
              <a:tblPr firstRow="1" bandRow="1">
                <a:tableStyleId>{5C22544A-7EE6-4342-B048-85BDC9FD1C3A}</a:tableStyleId>
              </a:tblPr>
              <a:tblGrid>
                <a:gridCol w="1067055">
                  <a:extLst>
                    <a:ext uri="{9D8B030D-6E8A-4147-A177-3AD203B41FA5}">
                      <a16:colId xmlns:a16="http://schemas.microsoft.com/office/drawing/2014/main" val="1067600770"/>
                    </a:ext>
                  </a:extLst>
                </a:gridCol>
                <a:gridCol w="1078167">
                  <a:extLst>
                    <a:ext uri="{9D8B030D-6E8A-4147-A177-3AD203B41FA5}">
                      <a16:colId xmlns:a16="http://schemas.microsoft.com/office/drawing/2014/main" val="2965378136"/>
                    </a:ext>
                  </a:extLst>
                </a:gridCol>
                <a:gridCol w="1078167">
                  <a:extLst>
                    <a:ext uri="{9D8B030D-6E8A-4147-A177-3AD203B41FA5}">
                      <a16:colId xmlns:a16="http://schemas.microsoft.com/office/drawing/2014/main" val="3475995203"/>
                    </a:ext>
                  </a:extLst>
                </a:gridCol>
                <a:gridCol w="1078167">
                  <a:extLst>
                    <a:ext uri="{9D8B030D-6E8A-4147-A177-3AD203B41FA5}">
                      <a16:colId xmlns:a16="http://schemas.microsoft.com/office/drawing/2014/main" val="1592453937"/>
                    </a:ext>
                  </a:extLst>
                </a:gridCol>
                <a:gridCol w="1078167">
                  <a:extLst>
                    <a:ext uri="{9D8B030D-6E8A-4147-A177-3AD203B41FA5}">
                      <a16:colId xmlns:a16="http://schemas.microsoft.com/office/drawing/2014/main" val="4006638651"/>
                    </a:ext>
                  </a:extLst>
                </a:gridCol>
              </a:tblGrid>
              <a:tr h="549090">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Cluster_1</a:t>
                      </a:r>
                      <a:endParaRPr kumimoji="1" lang="ja-JP" altLang="en-US"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Cluster_2</a:t>
                      </a:r>
                      <a:endParaRPr kumimoji="1" lang="ja-JP" altLang="en-US" sz="20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a:txBody>
                  <a:tcPr/>
                </a:tc>
                <a:tc>
                  <a:txBody>
                    <a:bodyPr/>
                    <a:lstStyle/>
                    <a:p>
                      <a:r>
                        <a:rPr kumimoji="1" lang="en-US" altLang="ja-JP" sz="2000" dirty="0"/>
                        <a:t>Cluster_3</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Cluster_4</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Cluster_5</a:t>
                      </a:r>
                      <a:endParaRPr kumimoji="1" lang="ja-JP" altLang="en-US" sz="2000" dirty="0"/>
                    </a:p>
                  </a:txBody>
                  <a:tcPr/>
                </a:tc>
                <a:extLst>
                  <a:ext uri="{0D108BD9-81ED-4DB2-BD59-A6C34878D82A}">
                    <a16:rowId xmlns:a16="http://schemas.microsoft.com/office/drawing/2014/main" val="4212612547"/>
                  </a:ext>
                </a:extLst>
              </a:tr>
              <a:tr h="549090">
                <a:tc>
                  <a:txBody>
                    <a:bodyPr/>
                    <a:lstStyle/>
                    <a:p>
                      <a:r>
                        <a:rPr kumimoji="1" lang="en-US" altLang="ja-JP" sz="2000" b="1" dirty="0"/>
                        <a:t>Data1_1</a:t>
                      </a:r>
                      <a:endParaRPr kumimoji="1" lang="ja-JP" altLang="en-US" sz="2000" b="1" dirty="0"/>
                    </a:p>
                  </a:txBody>
                  <a:tcPr>
                    <a:solidFill>
                      <a:schemeClr val="accent2">
                        <a:lumMod val="60000"/>
                        <a:lumOff val="40000"/>
                      </a:schemeClr>
                    </a:solidFill>
                  </a:tcPr>
                </a:tc>
                <a:tc>
                  <a:txBody>
                    <a:bodyPr/>
                    <a:lstStyle/>
                    <a:p>
                      <a:r>
                        <a:rPr kumimoji="1" lang="en-US" altLang="ja-JP" sz="2000" dirty="0"/>
                        <a:t>Data2_1</a:t>
                      </a:r>
                      <a:endParaRPr kumimoji="1" lang="ja-JP" altLang="en-US" sz="2000" dirty="0"/>
                    </a:p>
                  </a:txBody>
                  <a:tcPr/>
                </a:tc>
                <a:tc>
                  <a:txBody>
                    <a:bodyPr/>
                    <a:lstStyle/>
                    <a:p>
                      <a:r>
                        <a:rPr kumimoji="1" lang="en-US" altLang="ja-JP" sz="2000" dirty="0"/>
                        <a:t>Data3_1</a:t>
                      </a:r>
                      <a:endParaRPr kumimoji="1" lang="ja-JP" altLang="en-US" sz="2000" dirty="0"/>
                    </a:p>
                  </a:txBody>
                  <a:tcPr/>
                </a:tc>
                <a:tc>
                  <a:txBody>
                    <a:bodyPr/>
                    <a:lstStyle/>
                    <a:p>
                      <a:r>
                        <a:rPr kumimoji="1" lang="en-US" altLang="ja-JP" sz="2000" dirty="0"/>
                        <a:t>Data4_1</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b="1" dirty="0"/>
                        <a:t>Data5_1</a:t>
                      </a:r>
                      <a:endParaRPr kumimoji="1" lang="ja-JP" altLang="en-US" sz="2000" b="1" dirty="0"/>
                    </a:p>
                  </a:txBody>
                  <a:tcPr>
                    <a:solidFill>
                      <a:schemeClr val="accent2">
                        <a:lumMod val="60000"/>
                        <a:lumOff val="40000"/>
                      </a:schemeClr>
                    </a:solidFill>
                  </a:tcPr>
                </a:tc>
                <a:extLst>
                  <a:ext uri="{0D108BD9-81ED-4DB2-BD59-A6C34878D82A}">
                    <a16:rowId xmlns:a16="http://schemas.microsoft.com/office/drawing/2014/main" val="605463086"/>
                  </a:ext>
                </a:extLst>
              </a:tr>
              <a:tr h="549090">
                <a:tc>
                  <a:txBody>
                    <a:bodyPr/>
                    <a:lstStyle/>
                    <a:p>
                      <a:r>
                        <a:rPr kumimoji="1" lang="en-US" altLang="ja-JP" sz="2000" dirty="0"/>
                        <a:t>Data1_2</a:t>
                      </a:r>
                      <a:endParaRPr kumimoji="1" lang="ja-JP" altLang="en-US" sz="2000" dirty="0"/>
                    </a:p>
                  </a:txBody>
                  <a:tcPr/>
                </a:tc>
                <a:tc>
                  <a:txBody>
                    <a:bodyPr/>
                    <a:lstStyle/>
                    <a:p>
                      <a:r>
                        <a:rPr kumimoji="1" lang="en-US" altLang="ja-JP" sz="2000" dirty="0"/>
                        <a:t>Data2_2</a:t>
                      </a:r>
                      <a:endParaRPr kumimoji="1" lang="ja-JP" altLang="en-US" sz="2000" dirty="0"/>
                    </a:p>
                  </a:txBody>
                  <a:tcPr/>
                </a:tc>
                <a:tc>
                  <a:txBody>
                    <a:bodyPr/>
                    <a:lstStyle/>
                    <a:p>
                      <a:r>
                        <a:rPr kumimoji="1" lang="en-US" altLang="ja-JP" sz="2000" b="1" dirty="0"/>
                        <a:t>Data3_2</a:t>
                      </a:r>
                      <a:endParaRPr kumimoji="1" lang="ja-JP" altLang="en-US" sz="2000" b="1" dirty="0"/>
                    </a:p>
                  </a:txBody>
                  <a:tcPr>
                    <a:solidFill>
                      <a:schemeClr val="accent2">
                        <a:lumMod val="60000"/>
                        <a:lumOff val="40000"/>
                      </a:schemeClr>
                    </a:solidFill>
                  </a:tcPr>
                </a:tc>
                <a:tc>
                  <a:txBody>
                    <a:bodyPr/>
                    <a:lstStyle/>
                    <a:p>
                      <a:r>
                        <a:rPr kumimoji="1" lang="en-US" altLang="ja-JP" sz="2000" b="1" dirty="0"/>
                        <a:t>Data4_2</a:t>
                      </a:r>
                      <a:endParaRPr kumimoji="1" lang="ja-JP" altLang="en-US" sz="2000" b="1" dirty="0"/>
                    </a:p>
                  </a:txBody>
                  <a:tcPr>
                    <a:solidFill>
                      <a:schemeClr val="accent2">
                        <a:lumMod val="60000"/>
                        <a:lumOff val="40000"/>
                      </a:schemeClr>
                    </a:solidFill>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Data5_2</a:t>
                      </a:r>
                      <a:endParaRPr kumimoji="1" lang="ja-JP" altLang="en-US" sz="2000" dirty="0"/>
                    </a:p>
                  </a:txBody>
                  <a:tcPr/>
                </a:tc>
                <a:extLst>
                  <a:ext uri="{0D108BD9-81ED-4DB2-BD59-A6C34878D82A}">
                    <a16:rowId xmlns:a16="http://schemas.microsoft.com/office/drawing/2014/main" val="704963334"/>
                  </a:ext>
                </a:extLst>
              </a:tr>
              <a:tr h="549090">
                <a:tc>
                  <a:txBody>
                    <a:bodyPr/>
                    <a:lstStyle/>
                    <a:p>
                      <a:r>
                        <a:rPr kumimoji="1" lang="en-US" altLang="ja-JP" sz="2000" dirty="0"/>
                        <a:t>Data1_3</a:t>
                      </a:r>
                      <a:endParaRPr kumimoji="1" lang="ja-JP" altLang="en-US" sz="2000" dirty="0"/>
                    </a:p>
                  </a:txBody>
                  <a:tcPr/>
                </a:tc>
                <a:tc>
                  <a:txBody>
                    <a:bodyPr/>
                    <a:lstStyle/>
                    <a:p>
                      <a:r>
                        <a:rPr kumimoji="1" lang="en-US" altLang="ja-JP" sz="2000" b="1" dirty="0"/>
                        <a:t>Data2_3</a:t>
                      </a:r>
                      <a:endParaRPr kumimoji="1" lang="ja-JP" altLang="en-US" sz="2000" b="1" dirty="0"/>
                    </a:p>
                  </a:txBody>
                  <a:tcPr>
                    <a:solidFill>
                      <a:schemeClr val="accent2">
                        <a:lumMod val="60000"/>
                        <a:lumOff val="40000"/>
                      </a:schemeClr>
                    </a:solidFill>
                  </a:tcPr>
                </a:tc>
                <a:tc>
                  <a:txBody>
                    <a:bodyPr/>
                    <a:lstStyle/>
                    <a:p>
                      <a:r>
                        <a:rPr kumimoji="1" lang="en-US" altLang="ja-JP" sz="2000" dirty="0"/>
                        <a:t>Data3_3</a:t>
                      </a:r>
                      <a:endParaRPr kumimoji="1" lang="ja-JP" altLang="en-US" sz="2000" dirty="0"/>
                    </a:p>
                  </a:txBody>
                  <a:tcPr/>
                </a:tc>
                <a:tc>
                  <a:txBody>
                    <a:bodyPr/>
                    <a:lstStyle/>
                    <a:p>
                      <a:r>
                        <a:rPr kumimoji="1" lang="en-US" altLang="ja-JP" sz="2000" dirty="0"/>
                        <a:t>Data4_3</a:t>
                      </a:r>
                      <a:endParaRPr kumimoji="1" lang="ja-JP" altLang="en-US" sz="2000" dirty="0"/>
                    </a:p>
                  </a:txBody>
                  <a:tcPr/>
                </a:tc>
                <a:tc>
                  <a:txBody>
                    <a:bodyPr/>
                    <a:lstStyle/>
                    <a:p>
                      <a:pPr marL="0" marR="0" lvl="0" indent="0" algn="l" defTabSz="2880086" rtl="0" eaLnBrk="1" fontAlgn="auto" latinLnBrk="0" hangingPunct="1">
                        <a:lnSpc>
                          <a:spcPct val="100000"/>
                        </a:lnSpc>
                        <a:spcBef>
                          <a:spcPts val="0"/>
                        </a:spcBef>
                        <a:spcAft>
                          <a:spcPts val="0"/>
                        </a:spcAft>
                        <a:buClrTx/>
                        <a:buSzTx/>
                        <a:buFontTx/>
                        <a:buNone/>
                        <a:tabLst/>
                        <a:defRPr/>
                      </a:pPr>
                      <a:r>
                        <a:rPr kumimoji="1" lang="en-US" altLang="ja-JP" sz="2000" dirty="0"/>
                        <a:t>Data5_3</a:t>
                      </a:r>
                      <a:endParaRPr kumimoji="1" lang="ja-JP" altLang="en-US" sz="2000" dirty="0"/>
                    </a:p>
                  </a:txBody>
                  <a:tcPr/>
                </a:tc>
                <a:extLst>
                  <a:ext uri="{0D108BD9-81ED-4DB2-BD59-A6C34878D82A}">
                    <a16:rowId xmlns:a16="http://schemas.microsoft.com/office/drawing/2014/main" val="2053616988"/>
                  </a:ext>
                </a:extLst>
              </a:tr>
            </a:tbl>
          </a:graphicData>
        </a:graphic>
      </p:graphicFrame>
      <p:pic>
        <p:nvPicPr>
          <p:cNvPr id="162" name="グラフィックス 161" descr="農業 枠線">
            <a:extLst>
              <a:ext uri="{FF2B5EF4-FFF2-40B4-BE49-F238E27FC236}">
                <a16:creationId xmlns:a16="http://schemas.microsoft.com/office/drawing/2014/main" id="{D608BC98-AAD1-8547-15E6-1F4F5BDEE7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8731" y="37083929"/>
            <a:ext cx="1934079" cy="1562369"/>
          </a:xfrm>
          <a:prstGeom prst="rect">
            <a:avLst/>
          </a:prstGeom>
        </p:spPr>
      </p:pic>
      <p:sp>
        <p:nvSpPr>
          <p:cNvPr id="164" name="台形 163">
            <a:extLst>
              <a:ext uri="{FF2B5EF4-FFF2-40B4-BE49-F238E27FC236}">
                <a16:creationId xmlns:a16="http://schemas.microsoft.com/office/drawing/2014/main" id="{B45822A4-E1B0-C487-3F72-EC73DBF4E31D}"/>
              </a:ext>
            </a:extLst>
          </p:cNvPr>
          <p:cNvSpPr/>
          <p:nvPr/>
        </p:nvSpPr>
        <p:spPr>
          <a:xfrm rot="5400000">
            <a:off x="5077660" y="37128510"/>
            <a:ext cx="2519581" cy="1556998"/>
          </a:xfrm>
          <a:prstGeom prst="trapezoid">
            <a:avLst>
              <a:gd name="adj" fmla="val 37396"/>
            </a:avLst>
          </a:prstGeom>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5" name="テキスト ボックス 164">
            <a:extLst>
              <a:ext uri="{FF2B5EF4-FFF2-40B4-BE49-F238E27FC236}">
                <a16:creationId xmlns:a16="http://schemas.microsoft.com/office/drawing/2014/main" id="{7A74485E-2EA1-40A9-8F8C-EB3DA13FA988}"/>
              </a:ext>
            </a:extLst>
          </p:cNvPr>
          <p:cNvSpPr txBox="1"/>
          <p:nvPr/>
        </p:nvSpPr>
        <p:spPr>
          <a:xfrm>
            <a:off x="5646149" y="37552163"/>
            <a:ext cx="1570174" cy="523220"/>
          </a:xfrm>
          <a:prstGeom prst="rect">
            <a:avLst/>
          </a:prstGeom>
          <a:noFill/>
          <a:ln>
            <a:noFill/>
          </a:ln>
        </p:spPr>
        <p:txBody>
          <a:bodyPr wrap="square" rtlCol="0">
            <a:spAutoFit/>
          </a:bodyPr>
          <a:lstStyle/>
          <a:p>
            <a:r>
              <a:rPr kumimoji="1" lang="en-US" altLang="ja-JP" sz="2800" b="1" dirty="0">
                <a:solidFill>
                  <a:schemeClr val="bg1"/>
                </a:solidFill>
                <a:latin typeface="Times New Roman" panose="02020603050405020304" pitchFamily="18" charset="0"/>
                <a:cs typeface="Times New Roman" panose="02020603050405020304" pitchFamily="18" charset="0"/>
              </a:rPr>
              <a:t>Encoder</a:t>
            </a:r>
            <a:endParaRPr kumimoji="1" lang="ja-JP" altLang="en-US" sz="2800" b="1" dirty="0">
              <a:solidFill>
                <a:schemeClr val="bg1"/>
              </a:solidFill>
              <a:latin typeface="Times New Roman" panose="02020603050405020304" pitchFamily="18" charset="0"/>
              <a:cs typeface="Times New Roman" panose="02020603050405020304" pitchFamily="18" charset="0"/>
            </a:endParaRPr>
          </a:p>
        </p:txBody>
      </p:sp>
      <p:sp>
        <p:nvSpPr>
          <p:cNvPr id="166" name="矢印: 右 165">
            <a:extLst>
              <a:ext uri="{FF2B5EF4-FFF2-40B4-BE49-F238E27FC236}">
                <a16:creationId xmlns:a16="http://schemas.microsoft.com/office/drawing/2014/main" id="{E7C17514-6973-5CAC-7C9F-7BC8A3C3CF0C}"/>
              </a:ext>
            </a:extLst>
          </p:cNvPr>
          <p:cNvSpPr/>
          <p:nvPr/>
        </p:nvSpPr>
        <p:spPr>
          <a:xfrm>
            <a:off x="3850459" y="37173048"/>
            <a:ext cx="1426275"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67" name="矢印: 右 166">
            <a:extLst>
              <a:ext uri="{FF2B5EF4-FFF2-40B4-BE49-F238E27FC236}">
                <a16:creationId xmlns:a16="http://schemas.microsoft.com/office/drawing/2014/main" id="{5D7ED568-A2BB-4E47-6208-26236846033B}"/>
              </a:ext>
            </a:extLst>
          </p:cNvPr>
          <p:cNvSpPr/>
          <p:nvPr/>
        </p:nvSpPr>
        <p:spPr>
          <a:xfrm>
            <a:off x="7536942" y="37251325"/>
            <a:ext cx="737307" cy="1022429"/>
          </a:xfrm>
          <a:prstGeom prst="rightArrow">
            <a:avLst/>
          </a:prstGeom>
          <a:solidFill>
            <a:schemeClr val="accent5">
              <a:lumMod val="60000"/>
              <a:lumOff val="40000"/>
            </a:schemeClr>
          </a:solidFill>
          <a:ln w="38100">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68" name="矢印: 右 167">
            <a:extLst>
              <a:ext uri="{FF2B5EF4-FFF2-40B4-BE49-F238E27FC236}">
                <a16:creationId xmlns:a16="http://schemas.microsoft.com/office/drawing/2014/main" id="{5C0D1534-4A6A-2E94-4F88-FAD26EFC5B82}"/>
              </a:ext>
            </a:extLst>
          </p:cNvPr>
          <p:cNvSpPr/>
          <p:nvPr/>
        </p:nvSpPr>
        <p:spPr>
          <a:xfrm rot="10800000">
            <a:off x="3747534" y="40520679"/>
            <a:ext cx="1262730" cy="1178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69" name="矢印: 上下 168">
            <a:extLst>
              <a:ext uri="{FF2B5EF4-FFF2-40B4-BE49-F238E27FC236}">
                <a16:creationId xmlns:a16="http://schemas.microsoft.com/office/drawing/2014/main" id="{D921B81C-0287-28B5-4C57-A0A86EAC8A4E}"/>
              </a:ext>
            </a:extLst>
          </p:cNvPr>
          <p:cNvSpPr/>
          <p:nvPr/>
        </p:nvSpPr>
        <p:spPr>
          <a:xfrm>
            <a:off x="10710751" y="38441206"/>
            <a:ext cx="819721" cy="1497156"/>
          </a:xfrm>
          <a:prstGeom prst="upDownArrow">
            <a:avLst/>
          </a:prstGeom>
          <a:solidFill>
            <a:schemeClr val="accent5">
              <a:lumMod val="60000"/>
              <a:lumOff val="40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71" name="表 171">
            <a:extLst>
              <a:ext uri="{FF2B5EF4-FFF2-40B4-BE49-F238E27FC236}">
                <a16:creationId xmlns:a16="http://schemas.microsoft.com/office/drawing/2014/main" id="{8B430003-DD31-4783-40C7-126E23811CC0}"/>
              </a:ext>
            </a:extLst>
          </p:cNvPr>
          <p:cNvGraphicFramePr>
            <a:graphicFrameLocks noGrp="1"/>
          </p:cNvGraphicFramePr>
          <p:nvPr>
            <p:extLst>
              <p:ext uri="{D42A27DB-BD31-4B8C-83A1-F6EECF244321}">
                <p14:modId xmlns:p14="http://schemas.microsoft.com/office/powerpoint/2010/main" val="3252659983"/>
              </p:ext>
            </p:extLst>
          </p:nvPr>
        </p:nvGraphicFramePr>
        <p:xfrm>
          <a:off x="8897397" y="37528281"/>
          <a:ext cx="4316925" cy="691821"/>
        </p:xfrm>
        <a:graphic>
          <a:graphicData uri="http://schemas.openxmlformats.org/drawingml/2006/table">
            <a:tbl>
              <a:tblPr firstRow="1" bandRow="1">
                <a:tableStyleId>{5C22544A-7EE6-4342-B048-85BDC9FD1C3A}</a:tableStyleId>
              </a:tblPr>
              <a:tblGrid>
                <a:gridCol w="863385">
                  <a:extLst>
                    <a:ext uri="{9D8B030D-6E8A-4147-A177-3AD203B41FA5}">
                      <a16:colId xmlns:a16="http://schemas.microsoft.com/office/drawing/2014/main" val="2923386502"/>
                    </a:ext>
                  </a:extLst>
                </a:gridCol>
                <a:gridCol w="863385">
                  <a:extLst>
                    <a:ext uri="{9D8B030D-6E8A-4147-A177-3AD203B41FA5}">
                      <a16:colId xmlns:a16="http://schemas.microsoft.com/office/drawing/2014/main" val="140786567"/>
                    </a:ext>
                  </a:extLst>
                </a:gridCol>
                <a:gridCol w="863385">
                  <a:extLst>
                    <a:ext uri="{9D8B030D-6E8A-4147-A177-3AD203B41FA5}">
                      <a16:colId xmlns:a16="http://schemas.microsoft.com/office/drawing/2014/main" val="3868150948"/>
                    </a:ext>
                  </a:extLst>
                </a:gridCol>
                <a:gridCol w="863385">
                  <a:extLst>
                    <a:ext uri="{9D8B030D-6E8A-4147-A177-3AD203B41FA5}">
                      <a16:colId xmlns:a16="http://schemas.microsoft.com/office/drawing/2014/main" val="487960740"/>
                    </a:ext>
                  </a:extLst>
                </a:gridCol>
                <a:gridCol w="863385">
                  <a:extLst>
                    <a:ext uri="{9D8B030D-6E8A-4147-A177-3AD203B41FA5}">
                      <a16:colId xmlns:a16="http://schemas.microsoft.com/office/drawing/2014/main" val="1442007205"/>
                    </a:ext>
                  </a:extLst>
                </a:gridCol>
              </a:tblGrid>
              <a:tr h="691821">
                <a:tc>
                  <a:txBody>
                    <a:bodyPr/>
                    <a:lstStyle/>
                    <a:p>
                      <a:endParaRPr kumimoji="1" lang="ja-JP" altLang="en-US" sz="280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kumimoji="1" lang="ja-JP" altLang="en-US" sz="280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kumimoji="1" lang="ja-JP" altLang="en-US" sz="2800"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kumimoji="1" lang="ja-JP" altLang="en-US" sz="2800"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kumimoji="1" lang="ja-JP" altLang="en-US" sz="2800"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0477159"/>
                  </a:ext>
                </a:extLst>
              </a:tr>
            </a:tbl>
          </a:graphicData>
        </a:graphic>
      </p:graphicFrame>
      <p:sp>
        <p:nvSpPr>
          <p:cNvPr id="172" name="テキスト ボックス 171">
            <a:extLst>
              <a:ext uri="{FF2B5EF4-FFF2-40B4-BE49-F238E27FC236}">
                <a16:creationId xmlns:a16="http://schemas.microsoft.com/office/drawing/2014/main" id="{A5473924-C359-73A7-36CA-616C7ED60139}"/>
              </a:ext>
            </a:extLst>
          </p:cNvPr>
          <p:cNvSpPr txBox="1"/>
          <p:nvPr/>
        </p:nvSpPr>
        <p:spPr>
          <a:xfrm>
            <a:off x="9640365" y="36774207"/>
            <a:ext cx="2850867" cy="584775"/>
          </a:xfrm>
          <a:prstGeom prst="rect">
            <a:avLst/>
          </a:prstGeom>
          <a:noFill/>
          <a:ln w="38100">
            <a:noFill/>
          </a:ln>
        </p:spPr>
        <p:txBody>
          <a:bodyPr wrap="square" rtlCol="0">
            <a:spAutoFit/>
          </a:bodyPr>
          <a:lstStyle/>
          <a:p>
            <a:r>
              <a:rPr kumimoji="1" lang="en-US" altLang="ja-JP" sz="3200" b="1" dirty="0">
                <a:solidFill>
                  <a:schemeClr val="tx1">
                    <a:lumMod val="95000"/>
                    <a:lumOff val="5000"/>
                  </a:schemeClr>
                </a:solidFill>
                <a:latin typeface="Times New Roman" panose="02020603050405020304" pitchFamily="18" charset="0"/>
                <a:cs typeface="Times New Roman" panose="02020603050405020304" pitchFamily="18" charset="0"/>
              </a:rPr>
              <a:t>feature vector</a:t>
            </a:r>
            <a:endParaRPr kumimoji="1" lang="ja-JP" altLang="en-US" sz="3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3" name="テキスト ボックス 172">
            <a:extLst>
              <a:ext uri="{FF2B5EF4-FFF2-40B4-BE49-F238E27FC236}">
                <a16:creationId xmlns:a16="http://schemas.microsoft.com/office/drawing/2014/main" id="{D1EEE878-C26F-0035-2894-8DBFD5A871D3}"/>
              </a:ext>
            </a:extLst>
          </p:cNvPr>
          <p:cNvSpPr txBox="1"/>
          <p:nvPr/>
        </p:nvSpPr>
        <p:spPr>
          <a:xfrm>
            <a:off x="9482326" y="38928174"/>
            <a:ext cx="3957046" cy="523220"/>
          </a:xfrm>
          <a:prstGeom prst="rect">
            <a:avLst/>
          </a:prstGeom>
          <a:noFill/>
          <a:ln w="38100">
            <a:noFill/>
          </a:ln>
        </p:spPr>
        <p:txBody>
          <a:bodyPr wrap="square" rtlCol="0">
            <a:spAutoFit/>
          </a:bodyPr>
          <a:lstStyle/>
          <a:p>
            <a:r>
              <a:rPr kumimoji="1" lang="en-US" altLang="ja-JP" sz="2800" b="1" dirty="0">
                <a:solidFill>
                  <a:schemeClr val="tx1">
                    <a:lumMod val="95000"/>
                    <a:lumOff val="5000"/>
                  </a:schemeClr>
                </a:solidFill>
                <a:highlight>
                  <a:srgbClr val="00FFFF"/>
                </a:highlight>
                <a:latin typeface="Times New Roman" panose="02020603050405020304" pitchFamily="18" charset="0"/>
                <a:cs typeface="Times New Roman" panose="02020603050405020304" pitchFamily="18" charset="0"/>
              </a:rPr>
              <a:t>Similarity calculation</a:t>
            </a:r>
            <a:endParaRPr kumimoji="1" lang="ja-JP" altLang="en-US" sz="2800" b="1" dirty="0">
              <a:solidFill>
                <a:schemeClr val="tx1">
                  <a:lumMod val="95000"/>
                  <a:lumOff val="5000"/>
                </a:schemeClr>
              </a:solidFill>
              <a:highlight>
                <a:srgbClr val="00FFFF"/>
              </a:highlight>
              <a:latin typeface="Times New Roman" panose="02020603050405020304" pitchFamily="18" charset="0"/>
              <a:cs typeface="Times New Roman" panose="02020603050405020304" pitchFamily="18" charset="0"/>
            </a:endParaRPr>
          </a:p>
        </p:txBody>
      </p:sp>
      <p:sp>
        <p:nvSpPr>
          <p:cNvPr id="176" name="矢印: 右 175">
            <a:extLst>
              <a:ext uri="{FF2B5EF4-FFF2-40B4-BE49-F238E27FC236}">
                <a16:creationId xmlns:a16="http://schemas.microsoft.com/office/drawing/2014/main" id="{79C6D29A-509A-D2A2-8BBE-4591B8561DA2}"/>
              </a:ext>
            </a:extLst>
          </p:cNvPr>
          <p:cNvSpPr/>
          <p:nvPr/>
        </p:nvSpPr>
        <p:spPr>
          <a:xfrm rot="10800000">
            <a:off x="7599253" y="40598956"/>
            <a:ext cx="737307" cy="1022429"/>
          </a:xfrm>
          <a:prstGeom prst="rightArrow">
            <a:avLst/>
          </a:prstGeom>
          <a:solidFill>
            <a:schemeClr val="accent5">
              <a:lumMod val="60000"/>
              <a:lumOff val="40000"/>
            </a:schemeClr>
          </a:solidFill>
          <a:ln w="38100">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77" name="正方形/長方形 176">
            <a:extLst>
              <a:ext uri="{FF2B5EF4-FFF2-40B4-BE49-F238E27FC236}">
                <a16:creationId xmlns:a16="http://schemas.microsoft.com/office/drawing/2014/main" id="{20D51C12-558A-AD12-36FE-F54682FFCDFD}"/>
              </a:ext>
            </a:extLst>
          </p:cNvPr>
          <p:cNvSpPr/>
          <p:nvPr/>
        </p:nvSpPr>
        <p:spPr>
          <a:xfrm>
            <a:off x="1596437" y="40156343"/>
            <a:ext cx="1625649" cy="1257173"/>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90B256CE-6A2F-B480-F1DB-E66D3821DB6A}"/>
              </a:ext>
            </a:extLst>
          </p:cNvPr>
          <p:cNvSpPr/>
          <p:nvPr/>
        </p:nvSpPr>
        <p:spPr>
          <a:xfrm>
            <a:off x="1421265" y="40323826"/>
            <a:ext cx="1625649" cy="1257173"/>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B26666F4-E722-71FF-C3BD-45BD23D4D973}"/>
              </a:ext>
            </a:extLst>
          </p:cNvPr>
          <p:cNvSpPr/>
          <p:nvPr/>
        </p:nvSpPr>
        <p:spPr>
          <a:xfrm>
            <a:off x="1252051" y="40520679"/>
            <a:ext cx="1625649" cy="1257173"/>
          </a:xfrm>
          <a:prstGeom prst="rect">
            <a:avLst/>
          </a:prstGeom>
          <a:solidFill>
            <a:schemeClr val="accent1">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0" name="テキスト ボックス 179">
            <a:extLst>
              <a:ext uri="{FF2B5EF4-FFF2-40B4-BE49-F238E27FC236}">
                <a16:creationId xmlns:a16="http://schemas.microsoft.com/office/drawing/2014/main" id="{42A427FD-9C0F-0687-9D6A-81B53F8AFC4D}"/>
              </a:ext>
            </a:extLst>
          </p:cNvPr>
          <p:cNvSpPr txBox="1"/>
          <p:nvPr/>
        </p:nvSpPr>
        <p:spPr>
          <a:xfrm>
            <a:off x="5151441" y="39978106"/>
            <a:ext cx="2357114" cy="2123658"/>
          </a:xfrm>
          <a:prstGeom prst="rect">
            <a:avLst/>
          </a:prstGeom>
          <a:noFill/>
          <a:ln w="57150">
            <a:solidFill>
              <a:schemeClr val="accent5">
                <a:lumMod val="50000"/>
              </a:schemeClr>
            </a:solidFill>
          </a:ln>
        </p:spPr>
        <p:txBody>
          <a:bodyPr wrap="square" rtlCol="0">
            <a:spAutoFit/>
          </a:bodyPr>
          <a:lstStyle/>
          <a:p>
            <a:pPr algn="ctr"/>
            <a:r>
              <a:rPr kumimoji="1" lang="en-US" altLang="ja-JP" sz="3600" b="1" dirty="0">
                <a:solidFill>
                  <a:schemeClr val="tx1">
                    <a:lumMod val="95000"/>
                    <a:lumOff val="5000"/>
                  </a:schemeClr>
                </a:solidFill>
                <a:latin typeface="Times New Roman" panose="02020603050405020304" pitchFamily="18" charset="0"/>
                <a:cs typeface="Times New Roman" panose="02020603050405020304" pitchFamily="18" charset="0"/>
              </a:rPr>
              <a:t>Top 3</a:t>
            </a:r>
          </a:p>
          <a:p>
            <a:pPr marL="457200" indent="-457200" algn="ctr">
              <a:buFont typeface="+mj-lt"/>
              <a:buAutoNum type="arabicPeriod"/>
            </a:pPr>
            <a:r>
              <a:rPr kumimoji="1" lang="en-US" altLang="ja-JP" sz="3200" b="1" u="sng" dirty="0">
                <a:solidFill>
                  <a:schemeClr val="tx1">
                    <a:lumMod val="95000"/>
                    <a:lumOff val="5000"/>
                  </a:schemeClr>
                </a:solidFill>
                <a:latin typeface="Times New Roman" panose="02020603050405020304" pitchFamily="18" charset="0"/>
                <a:cs typeface="Times New Roman" panose="02020603050405020304" pitchFamily="18" charset="0"/>
              </a:rPr>
              <a:t>Cluster_1 </a:t>
            </a:r>
          </a:p>
          <a:p>
            <a:pPr marL="457200" indent="-457200" algn="ctr">
              <a:buFont typeface="+mj-lt"/>
              <a:buAutoNum type="arabicPeriod"/>
            </a:pPr>
            <a:r>
              <a:rPr kumimoji="1" lang="en-US" altLang="ja-JP" sz="3200" b="1" u="sng" dirty="0">
                <a:solidFill>
                  <a:schemeClr val="tx1">
                    <a:lumMod val="95000"/>
                    <a:lumOff val="5000"/>
                  </a:schemeClr>
                </a:solidFill>
                <a:latin typeface="Times New Roman" panose="02020603050405020304" pitchFamily="18" charset="0"/>
                <a:cs typeface="Times New Roman" panose="02020603050405020304" pitchFamily="18" charset="0"/>
              </a:rPr>
              <a:t>Cluster_3 </a:t>
            </a:r>
          </a:p>
          <a:p>
            <a:pPr marL="457200" indent="-457200" algn="ctr">
              <a:buFont typeface="+mj-lt"/>
              <a:buAutoNum type="arabicPeriod"/>
            </a:pPr>
            <a:r>
              <a:rPr kumimoji="1" lang="en-US" altLang="ja-JP" sz="3200" b="1" u="sng" dirty="0">
                <a:solidFill>
                  <a:schemeClr val="tx1">
                    <a:lumMod val="95000"/>
                    <a:lumOff val="5000"/>
                  </a:schemeClr>
                </a:solidFill>
                <a:latin typeface="Times New Roman" panose="02020603050405020304" pitchFamily="18" charset="0"/>
                <a:cs typeface="Times New Roman" panose="02020603050405020304" pitchFamily="18" charset="0"/>
              </a:rPr>
              <a:t>Cluster_5</a:t>
            </a:r>
            <a:endParaRPr kumimoji="1" lang="ja-JP" altLang="en-US" sz="32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84" name="グラフィックス 183" descr="農業 枠線">
            <a:extLst>
              <a:ext uri="{FF2B5EF4-FFF2-40B4-BE49-F238E27FC236}">
                <a16:creationId xmlns:a16="http://schemas.microsoft.com/office/drawing/2014/main" id="{E7B3474B-CF02-BAB1-20AA-D688EBF74D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0088" y="40474303"/>
            <a:ext cx="1577324" cy="1274179"/>
          </a:xfrm>
          <a:prstGeom prst="rect">
            <a:avLst/>
          </a:prstGeom>
        </p:spPr>
      </p:pic>
      <p:sp>
        <p:nvSpPr>
          <p:cNvPr id="185" name="テキスト ボックス 184">
            <a:extLst>
              <a:ext uri="{FF2B5EF4-FFF2-40B4-BE49-F238E27FC236}">
                <a16:creationId xmlns:a16="http://schemas.microsoft.com/office/drawing/2014/main" id="{A21B6CD2-C0C6-9EEF-7BF1-EC1EEF43FC23}"/>
              </a:ext>
            </a:extLst>
          </p:cNvPr>
          <p:cNvSpPr txBox="1"/>
          <p:nvPr/>
        </p:nvSpPr>
        <p:spPr>
          <a:xfrm>
            <a:off x="1012180" y="38694798"/>
            <a:ext cx="2850867" cy="584775"/>
          </a:xfrm>
          <a:prstGeom prst="rect">
            <a:avLst/>
          </a:prstGeom>
          <a:noFill/>
          <a:ln w="38100">
            <a:noFill/>
          </a:ln>
        </p:spPr>
        <p:txBody>
          <a:bodyPr wrap="square" rtlCol="0">
            <a:spAutoFit/>
          </a:bodyPr>
          <a:lstStyle/>
          <a:p>
            <a:r>
              <a:rPr kumimoji="1" lang="en-US" altLang="ja-JP" sz="3200" b="1" dirty="0">
                <a:solidFill>
                  <a:schemeClr val="tx1">
                    <a:lumMod val="95000"/>
                    <a:lumOff val="5000"/>
                  </a:schemeClr>
                </a:solidFill>
                <a:latin typeface="Times New Roman" panose="02020603050405020304" pitchFamily="18" charset="0"/>
                <a:cs typeface="Times New Roman" panose="02020603050405020304" pitchFamily="18" charset="0"/>
              </a:rPr>
              <a:t>Input image</a:t>
            </a:r>
            <a:endParaRPr kumimoji="1" lang="ja-JP" altLang="en-US" sz="3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6" name="テキスト ボックス 185">
            <a:extLst>
              <a:ext uri="{FF2B5EF4-FFF2-40B4-BE49-F238E27FC236}">
                <a16:creationId xmlns:a16="http://schemas.microsoft.com/office/drawing/2014/main" id="{331E3C75-3675-1E8F-FCAE-8C636A5B68C1}"/>
              </a:ext>
            </a:extLst>
          </p:cNvPr>
          <p:cNvSpPr txBox="1"/>
          <p:nvPr/>
        </p:nvSpPr>
        <p:spPr>
          <a:xfrm>
            <a:off x="875803" y="41841456"/>
            <a:ext cx="2850867" cy="584775"/>
          </a:xfrm>
          <a:prstGeom prst="rect">
            <a:avLst/>
          </a:prstGeom>
          <a:noFill/>
          <a:ln w="38100">
            <a:noFill/>
          </a:ln>
        </p:spPr>
        <p:txBody>
          <a:bodyPr wrap="square" rtlCol="0">
            <a:spAutoFit/>
          </a:bodyPr>
          <a:lstStyle/>
          <a:p>
            <a:r>
              <a:rPr kumimoji="1" lang="en-US" altLang="ja-JP" sz="3200" b="1" dirty="0">
                <a:solidFill>
                  <a:schemeClr val="tx1">
                    <a:lumMod val="95000"/>
                    <a:lumOff val="5000"/>
                  </a:schemeClr>
                </a:solidFill>
                <a:latin typeface="Times New Roman" panose="02020603050405020304" pitchFamily="18" charset="0"/>
                <a:cs typeface="Times New Roman" panose="02020603050405020304" pitchFamily="18" charset="0"/>
              </a:rPr>
              <a:t>Output image</a:t>
            </a:r>
            <a:endParaRPr kumimoji="1" lang="ja-JP" altLang="en-US" sz="32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7" name="四角形: 角を丸くする 186">
            <a:extLst>
              <a:ext uri="{FF2B5EF4-FFF2-40B4-BE49-F238E27FC236}">
                <a16:creationId xmlns:a16="http://schemas.microsoft.com/office/drawing/2014/main" id="{0C4D0E78-B8BF-A619-8F83-B598F17D7BF2}"/>
              </a:ext>
            </a:extLst>
          </p:cNvPr>
          <p:cNvSpPr/>
          <p:nvPr/>
        </p:nvSpPr>
        <p:spPr>
          <a:xfrm>
            <a:off x="14660518" y="22740346"/>
            <a:ext cx="8054974" cy="937852"/>
          </a:xfrm>
          <a:prstGeom prst="roundRect">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4800" b="1" dirty="0">
                <a:solidFill>
                  <a:schemeClr val="bg1">
                    <a:lumMod val="95000"/>
                  </a:schemeClr>
                </a:solidFill>
                <a:latin typeface="Times New Roman" panose="02020603050405020304" pitchFamily="18" charset="0"/>
                <a:cs typeface="Times New Roman" panose="02020603050405020304" pitchFamily="18" charset="0"/>
              </a:rPr>
              <a:t>Conclusion and future work</a:t>
            </a:r>
            <a:endParaRPr kumimoji="1" lang="ja-JP" altLang="en-US" sz="4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89" name="テキスト ボックス 188">
            <a:extLst>
              <a:ext uri="{FF2B5EF4-FFF2-40B4-BE49-F238E27FC236}">
                <a16:creationId xmlns:a16="http://schemas.microsoft.com/office/drawing/2014/main" id="{69145AFD-3010-0C60-E93B-EB9B89249001}"/>
              </a:ext>
            </a:extLst>
          </p:cNvPr>
          <p:cNvSpPr txBox="1"/>
          <p:nvPr/>
        </p:nvSpPr>
        <p:spPr>
          <a:xfrm>
            <a:off x="14851334" y="23738582"/>
            <a:ext cx="13523834" cy="1754326"/>
          </a:xfrm>
          <a:prstGeom prst="rect">
            <a:avLst/>
          </a:prstGeom>
          <a:noFill/>
        </p:spPr>
        <p:txBody>
          <a:bodyPr wrap="square" rtlCol="0">
            <a:spAutoFit/>
          </a:bodyPr>
          <a:lstStyle/>
          <a:p>
            <a:r>
              <a:rPr kumimoji="1" lang="en-US" altLang="ja-JP" sz="3600" spc="80" dirty="0">
                <a:latin typeface="Times New Roman" panose="02020603050405020304" pitchFamily="18" charset="0"/>
                <a:cs typeface="Times New Roman" panose="02020603050405020304" pitchFamily="18" charset="0"/>
              </a:rPr>
              <a:t>Currently, we are implementing the prototype of monitoring natural environment. We will evaluate the feasibility and effectiveness of the proposed system in our future work. </a:t>
            </a:r>
            <a:endParaRPr kumimoji="1" lang="ja-JP" altLang="en-US" sz="3600" spc="80" dirty="0">
              <a:latin typeface="Times New Roman" panose="02020603050405020304" pitchFamily="18" charset="0"/>
              <a:cs typeface="Times New Roman" panose="02020603050405020304" pitchFamily="18" charset="0"/>
            </a:endParaRPr>
          </a:p>
        </p:txBody>
      </p:sp>
      <p:pic>
        <p:nvPicPr>
          <p:cNvPr id="191" name="コンテンツ プレースホルダー 5" descr="防犯カメラ">
            <a:extLst>
              <a:ext uri="{FF2B5EF4-FFF2-40B4-BE49-F238E27FC236}">
                <a16:creationId xmlns:a16="http://schemas.microsoft.com/office/drawing/2014/main" id="{1C12E817-54CA-79B3-CA60-749E981916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076517" y="25553292"/>
            <a:ext cx="2198036" cy="2198036"/>
          </a:xfrm>
          <a:prstGeom prst="rect">
            <a:avLst/>
          </a:prstGeom>
        </p:spPr>
      </p:pic>
      <p:pic>
        <p:nvPicPr>
          <p:cNvPr id="1024" name="グラフィックス 1023" descr="丘の光景">
            <a:extLst>
              <a:ext uri="{FF2B5EF4-FFF2-40B4-BE49-F238E27FC236}">
                <a16:creationId xmlns:a16="http://schemas.microsoft.com/office/drawing/2014/main" id="{1B173787-82B9-5623-B62F-F476A2771E4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41636" y="25654987"/>
            <a:ext cx="3133966" cy="3200645"/>
          </a:xfrm>
          <a:prstGeom prst="rect">
            <a:avLst/>
          </a:prstGeom>
        </p:spPr>
      </p:pic>
      <p:pic>
        <p:nvPicPr>
          <p:cNvPr id="1025" name="グラフィックス 1024" descr="コンピューター">
            <a:extLst>
              <a:ext uri="{FF2B5EF4-FFF2-40B4-BE49-F238E27FC236}">
                <a16:creationId xmlns:a16="http://schemas.microsoft.com/office/drawing/2014/main" id="{E640F1A6-307D-6388-D96E-A3B62DCE9E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985702" y="25492384"/>
            <a:ext cx="2521592" cy="2521592"/>
          </a:xfrm>
          <a:prstGeom prst="rect">
            <a:avLst/>
          </a:prstGeom>
        </p:spPr>
      </p:pic>
      <p:cxnSp>
        <p:nvCxnSpPr>
          <p:cNvPr id="1027" name="直線矢印コネクタ 1026">
            <a:extLst>
              <a:ext uri="{FF2B5EF4-FFF2-40B4-BE49-F238E27FC236}">
                <a16:creationId xmlns:a16="http://schemas.microsoft.com/office/drawing/2014/main" id="{FEE49632-D80B-CC53-F58C-7BCCA9625223}"/>
              </a:ext>
            </a:extLst>
          </p:cNvPr>
          <p:cNvCxnSpPr>
            <a:cxnSpLocks/>
          </p:cNvCxnSpPr>
          <p:nvPr/>
        </p:nvCxnSpPr>
        <p:spPr>
          <a:xfrm flipH="1">
            <a:off x="18872663" y="26473875"/>
            <a:ext cx="2663123"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1033" name="テキスト ボックス 1032">
            <a:extLst>
              <a:ext uri="{FF2B5EF4-FFF2-40B4-BE49-F238E27FC236}">
                <a16:creationId xmlns:a16="http://schemas.microsoft.com/office/drawing/2014/main" id="{39BD626C-F01D-216D-E094-9EA6B2F26956}"/>
              </a:ext>
            </a:extLst>
          </p:cNvPr>
          <p:cNvSpPr txBox="1"/>
          <p:nvPr/>
        </p:nvSpPr>
        <p:spPr>
          <a:xfrm>
            <a:off x="21528428" y="27811712"/>
            <a:ext cx="2730063" cy="646331"/>
          </a:xfrm>
          <a:prstGeom prst="rect">
            <a:avLst/>
          </a:prstGeom>
          <a:noFill/>
        </p:spPr>
        <p:txBody>
          <a:bodyPr wrap="square" rtlCol="0">
            <a:spAutoFit/>
          </a:bodyPr>
          <a:lstStyle/>
          <a:p>
            <a:pPr algn="ctr"/>
            <a:r>
              <a:rPr kumimoji="1" lang="en-US" altLang="ja-JP" sz="3600" dirty="0">
                <a:latin typeface="Times New Roman" panose="02020603050405020304" pitchFamily="18" charset="0"/>
                <a:cs typeface="Times New Roman" panose="02020603050405020304" pitchFamily="18" charset="0"/>
              </a:rPr>
              <a:t>Raspberry Pi</a:t>
            </a:r>
            <a:endParaRPr kumimoji="1" lang="ja-JP" altLang="en-US" sz="3600" dirty="0">
              <a:latin typeface="Times New Roman" panose="02020603050405020304" pitchFamily="18" charset="0"/>
              <a:cs typeface="Times New Roman" panose="02020603050405020304" pitchFamily="18" charset="0"/>
            </a:endParaRPr>
          </a:p>
        </p:txBody>
      </p:sp>
      <p:cxnSp>
        <p:nvCxnSpPr>
          <p:cNvPr id="1037" name="直線矢印コネクタ 1036">
            <a:extLst>
              <a:ext uri="{FF2B5EF4-FFF2-40B4-BE49-F238E27FC236}">
                <a16:creationId xmlns:a16="http://schemas.microsoft.com/office/drawing/2014/main" id="{48ECE1D7-8CAD-68BB-9EAF-8FF09E5BA056}"/>
              </a:ext>
            </a:extLst>
          </p:cNvPr>
          <p:cNvCxnSpPr>
            <a:cxnSpLocks/>
          </p:cNvCxnSpPr>
          <p:nvPr/>
        </p:nvCxnSpPr>
        <p:spPr>
          <a:xfrm>
            <a:off x="18907649" y="27061218"/>
            <a:ext cx="2628137" cy="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1041" name="テキスト ボックス 1040">
            <a:extLst>
              <a:ext uri="{FF2B5EF4-FFF2-40B4-BE49-F238E27FC236}">
                <a16:creationId xmlns:a16="http://schemas.microsoft.com/office/drawing/2014/main" id="{6343B97E-F2D8-7E24-839F-F246B39E4867}"/>
              </a:ext>
            </a:extLst>
          </p:cNvPr>
          <p:cNvSpPr txBox="1"/>
          <p:nvPr/>
        </p:nvSpPr>
        <p:spPr>
          <a:xfrm>
            <a:off x="15123116" y="27707483"/>
            <a:ext cx="4341145" cy="1200329"/>
          </a:xfrm>
          <a:prstGeom prst="rect">
            <a:avLst/>
          </a:prstGeom>
          <a:noFill/>
        </p:spPr>
        <p:txBody>
          <a:bodyPr wrap="square" rtlCol="0">
            <a:spAutoFit/>
          </a:bodyPr>
          <a:lstStyle/>
          <a:p>
            <a:pPr algn="ctr"/>
            <a:r>
              <a:rPr kumimoji="1" lang="en-US" altLang="ja-JP" sz="3600" dirty="0">
                <a:latin typeface="Times New Roman" panose="02020603050405020304" pitchFamily="18" charset="0"/>
                <a:cs typeface="Times New Roman" panose="02020603050405020304" pitchFamily="18" charset="0"/>
              </a:rPr>
              <a:t>Scene search server</a:t>
            </a:r>
          </a:p>
          <a:p>
            <a:pPr algn="ctr"/>
            <a:r>
              <a:rPr kumimoji="1" lang="en-US" altLang="ja-JP" sz="3600" dirty="0">
                <a:latin typeface="Times New Roman" panose="02020603050405020304" pitchFamily="18" charset="0"/>
                <a:cs typeface="Times New Roman" panose="02020603050405020304" pitchFamily="18" charset="0"/>
              </a:rPr>
              <a:t>(Ubuntu22.04)</a:t>
            </a:r>
            <a:endParaRPr kumimoji="1" lang="ja-JP" altLang="en-US" sz="3600" dirty="0">
              <a:latin typeface="Times New Roman" panose="02020603050405020304" pitchFamily="18" charset="0"/>
              <a:cs typeface="Times New Roman" panose="02020603050405020304" pitchFamily="18" charset="0"/>
            </a:endParaRPr>
          </a:p>
        </p:txBody>
      </p:sp>
      <p:cxnSp>
        <p:nvCxnSpPr>
          <p:cNvPr id="1042" name="直線矢印コネクタ 1041">
            <a:extLst>
              <a:ext uri="{FF2B5EF4-FFF2-40B4-BE49-F238E27FC236}">
                <a16:creationId xmlns:a16="http://schemas.microsoft.com/office/drawing/2014/main" id="{EC66587C-90C3-2B25-6297-686FE1320157}"/>
              </a:ext>
            </a:extLst>
          </p:cNvPr>
          <p:cNvCxnSpPr>
            <a:cxnSpLocks/>
          </p:cNvCxnSpPr>
          <p:nvPr/>
        </p:nvCxnSpPr>
        <p:spPr>
          <a:xfrm>
            <a:off x="16970130" y="29026229"/>
            <a:ext cx="0" cy="970955"/>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26EAA649-ACAE-992C-A2B0-F8BB69DD7A88}"/>
              </a:ext>
            </a:extLst>
          </p:cNvPr>
          <p:cNvCxnSpPr>
            <a:cxnSpLocks/>
          </p:cNvCxnSpPr>
          <p:nvPr/>
        </p:nvCxnSpPr>
        <p:spPr>
          <a:xfrm flipH="1" flipV="1">
            <a:off x="17538236" y="29012327"/>
            <a:ext cx="22641" cy="954009"/>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pic>
        <p:nvPicPr>
          <p:cNvPr id="1058" name="グラフィックス 1057" descr="ドキュメント 単色塗りつぶし">
            <a:extLst>
              <a:ext uri="{FF2B5EF4-FFF2-40B4-BE49-F238E27FC236}">
                <a16:creationId xmlns:a16="http://schemas.microsoft.com/office/drawing/2014/main" id="{88D347EE-F9A1-3CB7-EF5D-C606025A329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6210959" y="29909730"/>
            <a:ext cx="2186456" cy="2186456"/>
          </a:xfrm>
          <a:prstGeom prst="rect">
            <a:avLst/>
          </a:prstGeom>
        </p:spPr>
      </p:pic>
      <p:sp>
        <p:nvSpPr>
          <p:cNvPr id="1070" name="テキスト ボックス 1069">
            <a:extLst>
              <a:ext uri="{FF2B5EF4-FFF2-40B4-BE49-F238E27FC236}">
                <a16:creationId xmlns:a16="http://schemas.microsoft.com/office/drawing/2014/main" id="{B92C2B08-4F79-780B-E3F0-2488990C079B}"/>
              </a:ext>
            </a:extLst>
          </p:cNvPr>
          <p:cNvSpPr txBox="1"/>
          <p:nvPr/>
        </p:nvSpPr>
        <p:spPr>
          <a:xfrm>
            <a:off x="19464261" y="29006121"/>
            <a:ext cx="8610807" cy="3539430"/>
          </a:xfrm>
          <a:prstGeom prst="rect">
            <a:avLst/>
          </a:prstGeom>
          <a:solidFill>
            <a:schemeClr val="accent1">
              <a:lumMod val="20000"/>
              <a:lumOff val="80000"/>
            </a:schemeClr>
          </a:solidFill>
        </p:spPr>
        <p:txBody>
          <a:bodyPr wrap="square" rtlCol="0">
            <a:spAutoFit/>
          </a:bodyPr>
          <a:lstStyle/>
          <a:p>
            <a:pPr marL="285750" indent="-285750">
              <a:buFont typeface="Wingdings" panose="05000000000000000000" pitchFamily="2" charset="2"/>
              <a:buChar char="ü"/>
            </a:pPr>
            <a:r>
              <a:rPr kumimoji="1" lang="en-US" altLang="ja-JP" sz="3200" dirty="0">
                <a:latin typeface="Times New Roman" panose="02020603050405020304" pitchFamily="18" charset="0"/>
                <a:cs typeface="Times New Roman" panose="02020603050405020304" pitchFamily="18" charset="0"/>
              </a:rPr>
              <a:t>Building a server with Flask</a:t>
            </a:r>
          </a:p>
          <a:p>
            <a:pPr marL="285750" indent="-285750">
              <a:buFont typeface="Wingdings" panose="05000000000000000000" pitchFamily="2" charset="2"/>
              <a:buChar char="ü"/>
            </a:pPr>
            <a:r>
              <a:rPr lang="en-US" altLang="ja-JP" sz="3200" b="0" i="0" dirty="0">
                <a:solidFill>
                  <a:srgbClr val="202124"/>
                </a:solidFill>
                <a:effectLst/>
                <a:latin typeface="Times New Roman" panose="02020603050405020304" pitchFamily="18" charset="0"/>
                <a:cs typeface="Times New Roman" panose="02020603050405020304" pitchFamily="18" charset="0"/>
              </a:rPr>
              <a:t>Feature extraction by autoencoder</a:t>
            </a:r>
          </a:p>
          <a:p>
            <a:pPr marL="457200" indent="-457200">
              <a:buFont typeface="Wingdings" panose="05000000000000000000" pitchFamily="2" charset="2"/>
              <a:buChar char="p"/>
            </a:pPr>
            <a:r>
              <a:rPr lang="en-US" altLang="ja-JP" sz="3200" b="0" i="0" dirty="0">
                <a:solidFill>
                  <a:srgbClr val="202124"/>
                </a:solidFill>
                <a:effectLst/>
                <a:latin typeface="Times New Roman" panose="02020603050405020304" pitchFamily="18" charset="0"/>
                <a:cs typeface="Times New Roman" panose="02020603050405020304" pitchFamily="18" charset="0"/>
              </a:rPr>
              <a:t>Implementation of similarity calculation algorithm</a:t>
            </a:r>
          </a:p>
          <a:p>
            <a:pPr marL="457200" indent="-457200">
              <a:buFont typeface="Wingdings" panose="05000000000000000000" pitchFamily="2" charset="2"/>
              <a:buChar char="p"/>
            </a:pPr>
            <a:r>
              <a:rPr kumimoji="1" lang="en-US" altLang="ja-JP" sz="3200" dirty="0">
                <a:latin typeface="Times New Roman" panose="02020603050405020304" pitchFamily="18" charset="0"/>
                <a:cs typeface="Times New Roman" panose="02020603050405020304" pitchFamily="18" charset="0"/>
              </a:rPr>
              <a:t>Indexing by representative feature vectors</a:t>
            </a:r>
          </a:p>
          <a:p>
            <a:pPr marL="457200" indent="-457200">
              <a:buFont typeface="Wingdings" panose="05000000000000000000" pitchFamily="2" charset="2"/>
              <a:buChar char="p"/>
            </a:pPr>
            <a:r>
              <a:rPr kumimoji="1" lang="en-US" altLang="ja-JP" sz="3200" dirty="0">
                <a:latin typeface="Times New Roman" panose="02020603050405020304" pitchFamily="18" charset="0"/>
                <a:cs typeface="Times New Roman" panose="02020603050405020304" pitchFamily="18" charset="0"/>
              </a:rPr>
              <a:t>Evaluation of the feasibility and effectiveness of the proposed system</a:t>
            </a:r>
            <a:endParaRPr kumimoji="1" lang="ja-JP" altLang="en-US" sz="3200" dirty="0">
              <a:latin typeface="Times New Roman" panose="02020603050405020304" pitchFamily="18" charset="0"/>
              <a:cs typeface="Times New Roman" panose="02020603050405020304" pitchFamily="18" charset="0"/>
            </a:endParaRPr>
          </a:p>
        </p:txBody>
      </p:sp>
      <p:sp>
        <p:nvSpPr>
          <p:cNvPr id="1073" name="テキスト ボックス 1072">
            <a:extLst>
              <a:ext uri="{FF2B5EF4-FFF2-40B4-BE49-F238E27FC236}">
                <a16:creationId xmlns:a16="http://schemas.microsoft.com/office/drawing/2014/main" id="{E3A82AD8-2093-9C7C-BCB2-4C02B83A47E6}"/>
              </a:ext>
            </a:extLst>
          </p:cNvPr>
          <p:cNvSpPr txBox="1"/>
          <p:nvPr/>
        </p:nvSpPr>
        <p:spPr>
          <a:xfrm>
            <a:off x="15304605" y="31896794"/>
            <a:ext cx="4341145" cy="646331"/>
          </a:xfrm>
          <a:prstGeom prst="rect">
            <a:avLst/>
          </a:prstGeom>
          <a:noFill/>
        </p:spPr>
        <p:txBody>
          <a:bodyPr wrap="square" rtlCol="0">
            <a:spAutoFit/>
          </a:bodyPr>
          <a:lstStyle/>
          <a:p>
            <a:pPr algn="ctr"/>
            <a:r>
              <a:rPr kumimoji="1" lang="en-US" altLang="ja-JP" sz="3600" dirty="0">
                <a:latin typeface="Times New Roman" panose="02020603050405020304" pitchFamily="18" charset="0"/>
                <a:cs typeface="Times New Roman" panose="02020603050405020304" pitchFamily="18" charset="0"/>
              </a:rPr>
              <a:t>Programs (Python)</a:t>
            </a:r>
          </a:p>
        </p:txBody>
      </p:sp>
      <p:sp>
        <p:nvSpPr>
          <p:cNvPr id="1076" name="テキスト ボックス 1075">
            <a:extLst>
              <a:ext uri="{FF2B5EF4-FFF2-40B4-BE49-F238E27FC236}">
                <a16:creationId xmlns:a16="http://schemas.microsoft.com/office/drawing/2014/main" id="{3EC362DA-1AEA-A0C7-785C-EC582D6DBB4C}"/>
              </a:ext>
            </a:extLst>
          </p:cNvPr>
          <p:cNvSpPr txBox="1"/>
          <p:nvPr/>
        </p:nvSpPr>
        <p:spPr>
          <a:xfrm>
            <a:off x="15118279" y="33457237"/>
            <a:ext cx="13187463" cy="2862322"/>
          </a:xfrm>
          <a:prstGeom prst="rect">
            <a:avLst/>
          </a:prstGeom>
          <a:noFill/>
        </p:spPr>
        <p:txBody>
          <a:bodyPr wrap="square" rtlCol="0">
            <a:spAutoFit/>
          </a:bodyPr>
          <a:lstStyle/>
          <a:p>
            <a:r>
              <a:rPr kumimoji="1" lang="en-US" altLang="ja-JP" sz="3600" spc="100" dirty="0">
                <a:latin typeface="Times New Roman" panose="02020603050405020304" pitchFamily="18" charset="0"/>
                <a:cs typeface="Times New Roman" panose="02020603050405020304" pitchFamily="18" charset="0"/>
              </a:rPr>
              <a:t>In addition, we are facing many environmental changes such as destruction of coral reefs, progress of desertification, sea level rises due to ice melting in the pole area. </a:t>
            </a:r>
          </a:p>
          <a:p>
            <a:r>
              <a:rPr kumimoji="1" lang="en-US" altLang="ja-JP" sz="3600" b="1" u="sng" spc="100" dirty="0">
                <a:latin typeface="Times New Roman" panose="02020603050405020304" pitchFamily="18" charset="0"/>
                <a:cs typeface="Times New Roman" panose="02020603050405020304" pitchFamily="18" charset="0"/>
              </a:rPr>
              <a:t>Our scene search system will contribute to allow us to share such critical information by the fast scene search capability.</a:t>
            </a:r>
            <a:endParaRPr kumimoji="1" lang="ja-JP" altLang="en-US" sz="3600" b="1" u="sng" spc="100" dirty="0">
              <a:latin typeface="Times New Roman" panose="02020603050405020304" pitchFamily="18" charset="0"/>
              <a:cs typeface="Times New Roman" panose="02020603050405020304" pitchFamily="18" charset="0"/>
            </a:endParaRPr>
          </a:p>
        </p:txBody>
      </p:sp>
      <p:pic>
        <p:nvPicPr>
          <p:cNvPr id="1084" name="図 1083">
            <a:extLst>
              <a:ext uri="{FF2B5EF4-FFF2-40B4-BE49-F238E27FC236}">
                <a16:creationId xmlns:a16="http://schemas.microsoft.com/office/drawing/2014/main" id="{623FD6BB-98F4-CE71-FE95-2F6488A20A99}"/>
              </a:ext>
            </a:extLst>
          </p:cNvPr>
          <p:cNvPicPr>
            <a:picLocks noChangeAspect="1"/>
          </p:cNvPicPr>
          <p:nvPr/>
        </p:nvPicPr>
        <p:blipFill rotWithShape="1">
          <a:blip r:embed="rId23"/>
          <a:srcRect l="686" t="5993" r="-686" b="6093"/>
          <a:stretch/>
        </p:blipFill>
        <p:spPr>
          <a:xfrm>
            <a:off x="17453569" y="37314650"/>
            <a:ext cx="7857719" cy="5181000"/>
          </a:xfrm>
          <a:prstGeom prst="rect">
            <a:avLst/>
          </a:prstGeom>
        </p:spPr>
      </p:pic>
      <p:pic>
        <p:nvPicPr>
          <p:cNvPr id="1100" name="図 1099">
            <a:extLst>
              <a:ext uri="{FF2B5EF4-FFF2-40B4-BE49-F238E27FC236}">
                <a16:creationId xmlns:a16="http://schemas.microsoft.com/office/drawing/2014/main" id="{74F1F0BE-5777-50D8-33AD-E60CDE16F83C}"/>
              </a:ext>
            </a:extLst>
          </p:cNvPr>
          <p:cNvPicPr>
            <a:picLocks noChangeAspect="1"/>
          </p:cNvPicPr>
          <p:nvPr/>
        </p:nvPicPr>
        <p:blipFill>
          <a:blip r:embed="rId24"/>
          <a:stretch>
            <a:fillRect/>
          </a:stretch>
        </p:blipFill>
        <p:spPr>
          <a:xfrm>
            <a:off x="24955998" y="40413944"/>
            <a:ext cx="2913173" cy="1939081"/>
          </a:xfrm>
          <a:prstGeom prst="rect">
            <a:avLst/>
          </a:prstGeom>
          <a:ln w="38100">
            <a:solidFill>
              <a:schemeClr val="accent2"/>
            </a:solidFill>
          </a:ln>
        </p:spPr>
      </p:pic>
      <p:sp>
        <p:nvSpPr>
          <p:cNvPr id="1089" name="テキスト ボックス 1088">
            <a:extLst>
              <a:ext uri="{FF2B5EF4-FFF2-40B4-BE49-F238E27FC236}">
                <a16:creationId xmlns:a16="http://schemas.microsoft.com/office/drawing/2014/main" id="{24A69609-976C-F0DA-1847-3AD9CC53D2B7}"/>
              </a:ext>
            </a:extLst>
          </p:cNvPr>
          <p:cNvSpPr txBox="1"/>
          <p:nvPr/>
        </p:nvSpPr>
        <p:spPr>
          <a:xfrm>
            <a:off x="23933954" y="42177543"/>
            <a:ext cx="4281072" cy="461665"/>
          </a:xfrm>
          <a:prstGeom prst="rect">
            <a:avLst/>
          </a:prstGeom>
          <a:solidFill>
            <a:schemeClr val="accent2">
              <a:lumMod val="20000"/>
              <a:lumOff val="80000"/>
            </a:schemeClr>
          </a:solidFill>
          <a:ln w="38100">
            <a:solidFill>
              <a:schemeClr val="accent2">
                <a:lumMod val="75000"/>
              </a:schemeClr>
            </a:solidFill>
          </a:ln>
        </p:spPr>
        <p:txBody>
          <a:bodyPr wrap="square" rtlCol="0">
            <a:spAutoFit/>
          </a:bodyPr>
          <a:lstStyle/>
          <a:p>
            <a:pPr algn="ctr"/>
            <a:r>
              <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rPr>
              <a:t>Sea level rise due to ice melting</a:t>
            </a:r>
            <a:endPar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93" name="図 1092" descr="屋外, 草, 自然, 鳥 が含まれている画像">
            <a:extLst>
              <a:ext uri="{FF2B5EF4-FFF2-40B4-BE49-F238E27FC236}">
                <a16:creationId xmlns:a16="http://schemas.microsoft.com/office/drawing/2014/main" id="{29BA5DB2-1B59-D1C7-0AF5-9AAF6E73853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453823" y="37314650"/>
            <a:ext cx="2451545" cy="1839476"/>
          </a:xfrm>
          <a:prstGeom prst="rect">
            <a:avLst/>
          </a:prstGeom>
          <a:ln w="38100">
            <a:solidFill>
              <a:schemeClr val="accent2"/>
            </a:solidFill>
          </a:ln>
        </p:spPr>
      </p:pic>
      <p:sp>
        <p:nvSpPr>
          <p:cNvPr id="1094" name="テキスト ボックス 1093">
            <a:extLst>
              <a:ext uri="{FF2B5EF4-FFF2-40B4-BE49-F238E27FC236}">
                <a16:creationId xmlns:a16="http://schemas.microsoft.com/office/drawing/2014/main" id="{CCC12473-8923-9CF1-D604-2D98E6A56A96}"/>
              </a:ext>
            </a:extLst>
          </p:cNvPr>
          <p:cNvSpPr txBox="1"/>
          <p:nvPr/>
        </p:nvSpPr>
        <p:spPr>
          <a:xfrm>
            <a:off x="14895686" y="38976074"/>
            <a:ext cx="3567821" cy="461665"/>
          </a:xfrm>
          <a:prstGeom prst="rect">
            <a:avLst/>
          </a:prstGeom>
          <a:solidFill>
            <a:schemeClr val="accent2">
              <a:lumMod val="20000"/>
              <a:lumOff val="80000"/>
            </a:schemeClr>
          </a:solidFill>
          <a:ln w="38100">
            <a:solidFill>
              <a:schemeClr val="accent2">
                <a:lumMod val="75000"/>
              </a:schemeClr>
            </a:solidFill>
          </a:ln>
        </p:spPr>
        <p:txBody>
          <a:bodyPr wrap="square" rtlCol="0">
            <a:spAutoFit/>
          </a:bodyPr>
          <a:lstStyle/>
          <a:p>
            <a:pPr algn="ctr"/>
            <a:r>
              <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rPr>
              <a:t>Destruction of coral reefs</a:t>
            </a:r>
            <a:endPar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97" name="図 1096">
            <a:extLst>
              <a:ext uri="{FF2B5EF4-FFF2-40B4-BE49-F238E27FC236}">
                <a16:creationId xmlns:a16="http://schemas.microsoft.com/office/drawing/2014/main" id="{6A391F69-3E96-0E41-F21B-B93BF82ACA7D}"/>
              </a:ext>
            </a:extLst>
          </p:cNvPr>
          <p:cNvPicPr>
            <a:picLocks noChangeAspect="1"/>
          </p:cNvPicPr>
          <p:nvPr/>
        </p:nvPicPr>
        <p:blipFill>
          <a:blip r:embed="rId26"/>
          <a:stretch>
            <a:fillRect/>
          </a:stretch>
        </p:blipFill>
        <p:spPr>
          <a:xfrm>
            <a:off x="15306734" y="40311437"/>
            <a:ext cx="2590438" cy="1728308"/>
          </a:xfrm>
          <a:prstGeom prst="rect">
            <a:avLst/>
          </a:prstGeom>
          <a:ln w="38100">
            <a:solidFill>
              <a:schemeClr val="accent2"/>
            </a:solidFill>
          </a:ln>
        </p:spPr>
      </p:pic>
      <p:sp>
        <p:nvSpPr>
          <p:cNvPr id="1098" name="テキスト ボックス 1097">
            <a:extLst>
              <a:ext uri="{FF2B5EF4-FFF2-40B4-BE49-F238E27FC236}">
                <a16:creationId xmlns:a16="http://schemas.microsoft.com/office/drawing/2014/main" id="{D47E50A5-D7C4-2045-484D-A32A8D2AC967}"/>
              </a:ext>
            </a:extLst>
          </p:cNvPr>
          <p:cNvSpPr txBox="1"/>
          <p:nvPr/>
        </p:nvSpPr>
        <p:spPr>
          <a:xfrm>
            <a:off x="15129403" y="41870931"/>
            <a:ext cx="2998940" cy="461665"/>
          </a:xfrm>
          <a:prstGeom prst="rect">
            <a:avLst/>
          </a:prstGeom>
          <a:solidFill>
            <a:schemeClr val="accent2">
              <a:lumMod val="20000"/>
              <a:lumOff val="80000"/>
            </a:schemeClr>
          </a:solidFill>
          <a:ln w="38100">
            <a:solidFill>
              <a:schemeClr val="accent2">
                <a:lumMod val="75000"/>
              </a:schemeClr>
            </a:solidFill>
          </a:ln>
        </p:spPr>
        <p:txBody>
          <a:bodyPr wrap="square" rtlCol="0">
            <a:spAutoFit/>
          </a:bodyPr>
          <a:lstStyle/>
          <a:p>
            <a:pPr algn="ctr"/>
            <a:r>
              <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rPr>
              <a:t>Desertification</a:t>
            </a:r>
            <a:endPar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104" name="図 1103">
            <a:extLst>
              <a:ext uri="{FF2B5EF4-FFF2-40B4-BE49-F238E27FC236}">
                <a16:creationId xmlns:a16="http://schemas.microsoft.com/office/drawing/2014/main" id="{47419564-754C-C82E-E2F8-5C9C361D5CC3}"/>
              </a:ext>
            </a:extLst>
          </p:cNvPr>
          <p:cNvPicPr>
            <a:picLocks noChangeAspect="1"/>
          </p:cNvPicPr>
          <p:nvPr/>
        </p:nvPicPr>
        <p:blipFill rotWithShape="1">
          <a:blip r:embed="rId27"/>
          <a:srcRect t="14581"/>
          <a:stretch/>
        </p:blipFill>
        <p:spPr>
          <a:xfrm>
            <a:off x="24923518" y="37193257"/>
            <a:ext cx="2945653" cy="1887117"/>
          </a:xfrm>
          <a:prstGeom prst="rect">
            <a:avLst/>
          </a:prstGeom>
          <a:ln w="38100">
            <a:solidFill>
              <a:schemeClr val="accent2"/>
            </a:solidFill>
          </a:ln>
        </p:spPr>
      </p:pic>
      <p:sp>
        <p:nvSpPr>
          <p:cNvPr id="1101" name="テキスト ボックス 1100">
            <a:extLst>
              <a:ext uri="{FF2B5EF4-FFF2-40B4-BE49-F238E27FC236}">
                <a16:creationId xmlns:a16="http://schemas.microsoft.com/office/drawing/2014/main" id="{D08BC03A-E24B-D933-B8D4-C459011E06E2}"/>
              </a:ext>
            </a:extLst>
          </p:cNvPr>
          <p:cNvSpPr txBox="1"/>
          <p:nvPr/>
        </p:nvSpPr>
        <p:spPr>
          <a:xfrm>
            <a:off x="24825623" y="39080374"/>
            <a:ext cx="3195902" cy="461665"/>
          </a:xfrm>
          <a:prstGeom prst="rect">
            <a:avLst/>
          </a:prstGeom>
          <a:solidFill>
            <a:schemeClr val="accent2">
              <a:lumMod val="20000"/>
              <a:lumOff val="80000"/>
            </a:schemeClr>
          </a:solidFill>
          <a:ln w="38100">
            <a:solidFill>
              <a:schemeClr val="accent2">
                <a:lumMod val="75000"/>
              </a:schemeClr>
            </a:solidFill>
          </a:ln>
        </p:spPr>
        <p:txBody>
          <a:bodyPr wrap="square" rtlCol="0">
            <a:spAutoFit/>
          </a:bodyPr>
          <a:lstStyle/>
          <a:p>
            <a:pPr algn="ctr"/>
            <a:r>
              <a:rPr kumimoji="1" lang="en-US" altLang="ja-JP" sz="2400" b="1" dirty="0" err="1">
                <a:solidFill>
                  <a:schemeClr val="tx1">
                    <a:lumMod val="95000"/>
                    <a:lumOff val="5000"/>
                  </a:schemeClr>
                </a:solidFill>
                <a:latin typeface="Times New Roman" panose="02020603050405020304" pitchFamily="18" charset="0"/>
                <a:cs typeface="Times New Roman" panose="02020603050405020304" pitchFamily="18" charset="0"/>
              </a:rPr>
              <a:t>Abnomal</a:t>
            </a:r>
            <a:r>
              <a:rPr kumimoji="1" lang="en-US" altLang="ja-JP" sz="2400" b="1" dirty="0">
                <a:solidFill>
                  <a:schemeClr val="tx1">
                    <a:lumMod val="95000"/>
                    <a:lumOff val="5000"/>
                  </a:schemeClr>
                </a:solidFill>
                <a:latin typeface="Times New Roman" panose="02020603050405020304" pitchFamily="18" charset="0"/>
                <a:cs typeface="Times New Roman" panose="02020603050405020304" pitchFamily="18" charset="0"/>
              </a:rPr>
              <a:t> weather</a:t>
            </a:r>
            <a:endParaRPr kumimoji="1" lang="ja-JP"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09" name="四角形: 角を丸くする 1108">
            <a:extLst>
              <a:ext uri="{FF2B5EF4-FFF2-40B4-BE49-F238E27FC236}">
                <a16:creationId xmlns:a16="http://schemas.microsoft.com/office/drawing/2014/main" id="{8CB5173B-0CB6-9903-53F4-D2B12057D856}"/>
              </a:ext>
            </a:extLst>
          </p:cNvPr>
          <p:cNvSpPr/>
          <p:nvPr/>
        </p:nvSpPr>
        <p:spPr>
          <a:xfrm>
            <a:off x="14660518" y="6353560"/>
            <a:ext cx="6065882" cy="937852"/>
          </a:xfrm>
          <a:prstGeom prst="roundRect">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4800" b="1" dirty="0">
                <a:solidFill>
                  <a:schemeClr val="bg1">
                    <a:lumMod val="95000"/>
                  </a:schemeClr>
                </a:solidFill>
                <a:latin typeface="Times New Roman" panose="02020603050405020304" pitchFamily="18" charset="0"/>
                <a:cs typeface="Times New Roman" panose="02020603050405020304" pitchFamily="18" charset="0"/>
              </a:rPr>
              <a:t>Research process</a:t>
            </a:r>
            <a:endParaRPr kumimoji="1" lang="ja-JP" altLang="en-US" sz="4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19" name="正方形/長方形 1118">
            <a:extLst>
              <a:ext uri="{FF2B5EF4-FFF2-40B4-BE49-F238E27FC236}">
                <a16:creationId xmlns:a16="http://schemas.microsoft.com/office/drawing/2014/main" id="{E616ED1E-861B-97E4-685F-44CAA4662124}"/>
              </a:ext>
            </a:extLst>
          </p:cNvPr>
          <p:cNvSpPr/>
          <p:nvPr/>
        </p:nvSpPr>
        <p:spPr>
          <a:xfrm>
            <a:off x="14895685" y="7878753"/>
            <a:ext cx="13179383" cy="1608177"/>
          </a:xfrm>
          <a:prstGeom prst="rect">
            <a:avLst/>
          </a:prstGeom>
          <a:solidFill>
            <a:schemeClr val="accent4">
              <a:lumMod val="20000"/>
              <a:lumOff val="80000"/>
            </a:schemeClr>
          </a:solid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7" name="四角形: 角を丸くする 1116">
            <a:extLst>
              <a:ext uri="{FF2B5EF4-FFF2-40B4-BE49-F238E27FC236}">
                <a16:creationId xmlns:a16="http://schemas.microsoft.com/office/drawing/2014/main" id="{1EE33052-BEA5-3DBC-724C-38DB1C081BEA}"/>
              </a:ext>
            </a:extLst>
          </p:cNvPr>
          <p:cNvSpPr/>
          <p:nvPr/>
        </p:nvSpPr>
        <p:spPr>
          <a:xfrm>
            <a:off x="14895685" y="7446843"/>
            <a:ext cx="7180832" cy="785294"/>
          </a:xfrm>
          <a:prstGeom prst="roundRect">
            <a:avLst/>
          </a:prstGeom>
          <a:solidFill>
            <a:schemeClr val="accent6"/>
          </a:solidFill>
          <a:ln w="76200">
            <a:solidFill>
              <a:schemeClr val="accent6"/>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ja-JP" sz="2800" dirty="0">
                <a:solidFill>
                  <a:schemeClr val="bg1"/>
                </a:solidFill>
                <a:latin typeface="Arial Black" panose="020B0A04020102020204" pitchFamily="34" charset="0"/>
              </a:rPr>
              <a:t>Image generation by autoencoder</a:t>
            </a:r>
            <a:endParaRPr kumimoji="1" lang="ja-JP" altLang="en-US" sz="2800" dirty="0">
              <a:solidFill>
                <a:schemeClr val="bg1"/>
              </a:solidFill>
              <a:latin typeface="Arial Black" panose="020B0A04020102020204" pitchFamily="34" charset="0"/>
            </a:endParaRPr>
          </a:p>
        </p:txBody>
      </p:sp>
      <p:sp>
        <p:nvSpPr>
          <p:cNvPr id="1118" name="テキスト ボックス 1117">
            <a:extLst>
              <a:ext uri="{FF2B5EF4-FFF2-40B4-BE49-F238E27FC236}">
                <a16:creationId xmlns:a16="http://schemas.microsoft.com/office/drawing/2014/main" id="{6D42FF83-C62A-AF41-AE88-A79C29FA66F6}"/>
              </a:ext>
            </a:extLst>
          </p:cNvPr>
          <p:cNvSpPr txBox="1"/>
          <p:nvPr/>
        </p:nvSpPr>
        <p:spPr>
          <a:xfrm>
            <a:off x="14939293" y="8304090"/>
            <a:ext cx="13179383" cy="1077218"/>
          </a:xfrm>
          <a:prstGeom prst="rect">
            <a:avLst/>
          </a:prstGeom>
          <a:noFill/>
          <a:ln>
            <a:noFill/>
          </a:ln>
        </p:spPr>
        <p:txBody>
          <a:bodyPr wrap="square" rtlCol="0">
            <a:spAutoFit/>
          </a:bodyPr>
          <a:lstStyle/>
          <a:p>
            <a:pPr marL="457200" indent="-457200">
              <a:buFont typeface="Arial" panose="020B0604020202020204" pitchFamily="34" charset="0"/>
              <a:buChar char="•"/>
            </a:pPr>
            <a:r>
              <a:rPr kumimoji="1" lang="en-US" altLang="ja-JP" sz="3200" b="1" dirty="0">
                <a:latin typeface="Times New Roman" panose="02020603050405020304" pitchFamily="18" charset="0"/>
                <a:cs typeface="Times New Roman" panose="02020603050405020304" pitchFamily="18" charset="0"/>
              </a:rPr>
              <a:t>Dataset : cifar10 </a:t>
            </a:r>
            <a:r>
              <a:rPr kumimoji="1" lang="en-US" altLang="ja-JP" sz="2000" dirty="0">
                <a:latin typeface="Times New Roman" panose="02020603050405020304" pitchFamily="18" charset="0"/>
                <a:cs typeface="Times New Roman" panose="02020603050405020304" pitchFamily="18" charset="0"/>
              </a:rPr>
              <a:t>(</a:t>
            </a:r>
            <a:r>
              <a:rPr lang="en-US" altLang="ja-JP" sz="2000" b="0" i="0" u="none" strike="noStrike" dirty="0">
                <a:solidFill>
                  <a:srgbClr val="0000FF"/>
                </a:solidFill>
                <a:effectLst/>
                <a:latin typeface="Arial" panose="020B0604020202020204" pitchFamily="34" charset="0"/>
                <a:hlinkClick r:id="rId28"/>
              </a:rPr>
              <a:t>Learning Multiple Layers of Features from Tiny Images</a:t>
            </a:r>
            <a:r>
              <a:rPr lang="en-US" altLang="ja-JP" sz="2000" b="0" i="0" dirty="0">
                <a:solidFill>
                  <a:srgbClr val="000000"/>
                </a:solidFill>
                <a:effectLst/>
                <a:latin typeface="Arial" panose="020B0604020202020204" pitchFamily="34" charset="0"/>
              </a:rPr>
              <a:t>, Alex </a:t>
            </a:r>
            <a:r>
              <a:rPr lang="en-US" altLang="ja-JP" sz="2000" b="0" i="0" dirty="0" err="1">
                <a:solidFill>
                  <a:srgbClr val="000000"/>
                </a:solidFill>
                <a:effectLst/>
                <a:latin typeface="Arial" panose="020B0604020202020204" pitchFamily="34" charset="0"/>
              </a:rPr>
              <a:t>Krizhevsky</a:t>
            </a:r>
            <a:r>
              <a:rPr lang="en-US" altLang="ja-JP" sz="2000" b="0" i="0" dirty="0">
                <a:solidFill>
                  <a:srgbClr val="000000"/>
                </a:solidFill>
                <a:effectLst/>
                <a:latin typeface="Arial" panose="020B0604020202020204" pitchFamily="34" charset="0"/>
              </a:rPr>
              <a:t>, 2009.</a:t>
            </a:r>
            <a:r>
              <a:rPr kumimoji="1" lang="en-US" altLang="ja-JP" sz="20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kumimoji="1" lang="en-US" altLang="ja-JP" sz="3200" b="1" dirty="0">
                <a:latin typeface="Times New Roman" panose="02020603050405020304" pitchFamily="18" charset="0"/>
                <a:cs typeface="Times New Roman" panose="02020603050405020304" pitchFamily="18" charset="0"/>
              </a:rPr>
              <a:t>Image size : 32×32, RGB</a:t>
            </a:r>
          </a:p>
        </p:txBody>
      </p:sp>
      <p:sp>
        <p:nvSpPr>
          <p:cNvPr id="1121" name="矢印: 下 1120">
            <a:extLst>
              <a:ext uri="{FF2B5EF4-FFF2-40B4-BE49-F238E27FC236}">
                <a16:creationId xmlns:a16="http://schemas.microsoft.com/office/drawing/2014/main" id="{61EB2B24-3656-8A3A-6139-41161DB7B8E9}"/>
              </a:ext>
            </a:extLst>
          </p:cNvPr>
          <p:cNvSpPr/>
          <p:nvPr/>
        </p:nvSpPr>
        <p:spPr>
          <a:xfrm>
            <a:off x="22871285" y="11885249"/>
            <a:ext cx="1210466" cy="1402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4" name="テキスト ボックス 1123">
            <a:extLst>
              <a:ext uri="{FF2B5EF4-FFF2-40B4-BE49-F238E27FC236}">
                <a16:creationId xmlns:a16="http://schemas.microsoft.com/office/drawing/2014/main" id="{F5D507E9-D3FD-427C-D230-C3EB1F051702}"/>
              </a:ext>
            </a:extLst>
          </p:cNvPr>
          <p:cNvSpPr txBox="1"/>
          <p:nvPr/>
        </p:nvSpPr>
        <p:spPr>
          <a:xfrm>
            <a:off x="15080155" y="14195270"/>
            <a:ext cx="3492382" cy="646331"/>
          </a:xfrm>
          <a:prstGeom prst="rect">
            <a:avLst/>
          </a:prstGeom>
          <a:solidFill>
            <a:schemeClr val="bg1"/>
          </a:solidFill>
          <a:ln w="57150">
            <a:solidFill>
              <a:schemeClr val="accent6"/>
            </a:solidFill>
          </a:ln>
        </p:spPr>
        <p:txBody>
          <a:bodyPr wrap="square" rtlCol="0">
            <a:spAutoFit/>
          </a:bodyPr>
          <a:lstStyle/>
          <a:p>
            <a:pPr algn="ctr"/>
            <a:r>
              <a:rPr kumimoji="1" lang="en-US" altLang="ja-JP" sz="3600" dirty="0">
                <a:latin typeface="Times New Roman" panose="02020603050405020304" pitchFamily="18" charset="0"/>
                <a:cs typeface="Times New Roman" panose="02020603050405020304" pitchFamily="18" charset="0"/>
              </a:rPr>
              <a:t>Generated images</a:t>
            </a:r>
            <a:endParaRPr kumimoji="1" lang="ja-JP" altLang="en-US" sz="3600" dirty="0">
              <a:latin typeface="Times New Roman" panose="02020603050405020304" pitchFamily="18" charset="0"/>
              <a:cs typeface="Times New Roman" panose="02020603050405020304" pitchFamily="18" charset="0"/>
            </a:endParaRPr>
          </a:p>
        </p:txBody>
      </p:sp>
      <p:sp>
        <p:nvSpPr>
          <p:cNvPr id="1125" name="テキスト ボックス 1124">
            <a:extLst>
              <a:ext uri="{FF2B5EF4-FFF2-40B4-BE49-F238E27FC236}">
                <a16:creationId xmlns:a16="http://schemas.microsoft.com/office/drawing/2014/main" id="{B2AA5E8E-08FB-ECE2-C40A-5FCD9A7210CE}"/>
              </a:ext>
            </a:extLst>
          </p:cNvPr>
          <p:cNvSpPr txBox="1"/>
          <p:nvPr/>
        </p:nvSpPr>
        <p:spPr>
          <a:xfrm>
            <a:off x="15458168" y="12233380"/>
            <a:ext cx="4358176" cy="584775"/>
          </a:xfrm>
          <a:prstGeom prst="rect">
            <a:avLst/>
          </a:prstGeom>
          <a:noFill/>
          <a:ln w="57150">
            <a:solidFill>
              <a:schemeClr val="accent5"/>
            </a:solidFill>
          </a:ln>
        </p:spPr>
        <p:txBody>
          <a:bodyPr wrap="square" rtlCol="0">
            <a:spAutoFit/>
          </a:bodyPr>
          <a:lstStyle/>
          <a:p>
            <a:r>
              <a:rPr kumimoji="1" lang="en-US" altLang="ja-JP" sz="3200" dirty="0">
                <a:latin typeface="Times New Roman" panose="02020603050405020304" pitchFamily="18" charset="0"/>
                <a:cs typeface="Times New Roman" panose="02020603050405020304" pitchFamily="18" charset="0"/>
              </a:rPr>
              <a:t>Generate by autoencoder</a:t>
            </a:r>
            <a:endParaRPr kumimoji="1" lang="ja-JP" altLang="en-US" dirty="0"/>
          </a:p>
        </p:txBody>
      </p:sp>
      <p:cxnSp>
        <p:nvCxnSpPr>
          <p:cNvPr id="1127" name="直線コネクタ 1126">
            <a:extLst>
              <a:ext uri="{FF2B5EF4-FFF2-40B4-BE49-F238E27FC236}">
                <a16:creationId xmlns:a16="http://schemas.microsoft.com/office/drawing/2014/main" id="{50190A8B-6144-1DFC-B841-FDD13159276F}"/>
              </a:ext>
            </a:extLst>
          </p:cNvPr>
          <p:cNvCxnSpPr>
            <a:cxnSpLocks/>
            <a:stCxn id="1125" idx="3"/>
          </p:cNvCxnSpPr>
          <p:nvPr/>
        </p:nvCxnSpPr>
        <p:spPr>
          <a:xfrm>
            <a:off x="19816344" y="12525768"/>
            <a:ext cx="3448050" cy="10235"/>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128" name="四角形: 角を丸くする 1127">
            <a:extLst>
              <a:ext uri="{FF2B5EF4-FFF2-40B4-BE49-F238E27FC236}">
                <a16:creationId xmlns:a16="http://schemas.microsoft.com/office/drawing/2014/main" id="{6432841D-D9EE-AFA4-4594-75A09B201ED5}"/>
              </a:ext>
            </a:extLst>
          </p:cNvPr>
          <p:cNvSpPr/>
          <p:nvPr/>
        </p:nvSpPr>
        <p:spPr>
          <a:xfrm>
            <a:off x="14855678" y="9649009"/>
            <a:ext cx="13363692" cy="208575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2" name="テキスト ボックス 1121">
            <a:extLst>
              <a:ext uri="{FF2B5EF4-FFF2-40B4-BE49-F238E27FC236}">
                <a16:creationId xmlns:a16="http://schemas.microsoft.com/office/drawing/2014/main" id="{D043C1AD-00A0-9352-1ADD-7BDFA48ABEBF}"/>
              </a:ext>
            </a:extLst>
          </p:cNvPr>
          <p:cNvSpPr txBox="1"/>
          <p:nvPr/>
        </p:nvSpPr>
        <p:spPr>
          <a:xfrm>
            <a:off x="15011689" y="10344729"/>
            <a:ext cx="3433297" cy="646331"/>
          </a:xfrm>
          <a:prstGeom prst="rect">
            <a:avLst/>
          </a:prstGeom>
          <a:solidFill>
            <a:schemeClr val="bg1"/>
          </a:solidFill>
          <a:ln w="57150">
            <a:solidFill>
              <a:schemeClr val="accent6"/>
            </a:solidFill>
          </a:ln>
        </p:spPr>
        <p:txBody>
          <a:bodyPr wrap="square" rtlCol="0">
            <a:spAutoFit/>
          </a:bodyPr>
          <a:lstStyle/>
          <a:p>
            <a:pPr algn="ctr"/>
            <a:r>
              <a:rPr kumimoji="1" lang="en-US" altLang="ja-JP" sz="3600" dirty="0">
                <a:latin typeface="Times New Roman" panose="02020603050405020304" pitchFamily="18" charset="0"/>
                <a:cs typeface="Times New Roman" panose="02020603050405020304" pitchFamily="18" charset="0"/>
              </a:rPr>
              <a:t>Original images</a:t>
            </a:r>
            <a:endParaRPr kumimoji="1" lang="ja-JP" altLang="en-US" sz="3600" dirty="0">
              <a:latin typeface="Times New Roman" panose="02020603050405020304" pitchFamily="18" charset="0"/>
              <a:cs typeface="Times New Roman" panose="02020603050405020304" pitchFamily="18" charset="0"/>
            </a:endParaRPr>
          </a:p>
        </p:txBody>
      </p:sp>
      <p:sp>
        <p:nvSpPr>
          <p:cNvPr id="1129" name="四角形: 角を丸くする 1128">
            <a:extLst>
              <a:ext uri="{FF2B5EF4-FFF2-40B4-BE49-F238E27FC236}">
                <a16:creationId xmlns:a16="http://schemas.microsoft.com/office/drawing/2014/main" id="{B78A859B-E803-2069-DE81-E8375FA29E59}"/>
              </a:ext>
            </a:extLst>
          </p:cNvPr>
          <p:cNvSpPr/>
          <p:nvPr/>
        </p:nvSpPr>
        <p:spPr>
          <a:xfrm>
            <a:off x="14895685" y="13439468"/>
            <a:ext cx="13363692" cy="208575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36" name="Picture 15">
            <a:extLst>
              <a:ext uri="{FF2B5EF4-FFF2-40B4-BE49-F238E27FC236}">
                <a16:creationId xmlns:a16="http://schemas.microsoft.com/office/drawing/2014/main" id="{127F0A8D-55A9-C168-E59B-9EE39426650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925296" y="16060357"/>
            <a:ext cx="6797933" cy="6179470"/>
          </a:xfrm>
          <a:prstGeom prst="rect">
            <a:avLst/>
          </a:prstGeom>
          <a:noFill/>
          <a:extLst>
            <a:ext uri="{909E8E84-426E-40DD-AFC4-6F175D3DCCD1}">
              <a14:hiddenFill xmlns:a14="http://schemas.microsoft.com/office/drawing/2010/main">
                <a:solidFill>
                  <a:srgbClr val="FFFFFF"/>
                </a:solidFill>
              </a14:hiddenFill>
            </a:ext>
          </a:extLst>
        </p:spPr>
      </p:pic>
      <p:sp>
        <p:nvSpPr>
          <p:cNvPr id="1137" name="テキスト ボックス 1136">
            <a:extLst>
              <a:ext uri="{FF2B5EF4-FFF2-40B4-BE49-F238E27FC236}">
                <a16:creationId xmlns:a16="http://schemas.microsoft.com/office/drawing/2014/main" id="{24166008-E795-667E-5553-2DC7F5A15FA7}"/>
              </a:ext>
            </a:extLst>
          </p:cNvPr>
          <p:cNvSpPr txBox="1"/>
          <p:nvPr/>
        </p:nvSpPr>
        <p:spPr>
          <a:xfrm>
            <a:off x="21766837" y="15938227"/>
            <a:ext cx="6448189" cy="2246769"/>
          </a:xfrm>
          <a:prstGeom prst="rect">
            <a:avLst/>
          </a:prstGeom>
          <a:solidFill>
            <a:schemeClr val="accent1">
              <a:lumMod val="20000"/>
              <a:lumOff val="80000"/>
            </a:schemeClr>
          </a:solidFill>
        </p:spPr>
        <p:txBody>
          <a:bodyPr wrap="square" rtlCol="0">
            <a:spAutoFit/>
          </a:bodyPr>
          <a:lstStyle/>
          <a:p>
            <a:pPr algn="ctr"/>
            <a:r>
              <a:rPr lang="en-US" altLang="ja-JP" sz="2800" b="1" i="0" u="sng" dirty="0">
                <a:solidFill>
                  <a:srgbClr val="202124"/>
                </a:solidFill>
                <a:effectLst/>
                <a:latin typeface="Times New Roman" panose="02020603050405020304" pitchFamily="18" charset="0"/>
                <a:cs typeface="Times New Roman" panose="02020603050405020304" pitchFamily="18" charset="0"/>
              </a:rPr>
              <a:t>Result</a:t>
            </a:r>
          </a:p>
          <a:p>
            <a:pPr marL="457200" indent="-457200">
              <a:buFont typeface="Wingdings" panose="05000000000000000000" pitchFamily="2" charset="2"/>
              <a:buChar char="Ø"/>
            </a:pPr>
            <a:r>
              <a:rPr lang="en-US" altLang="ja-JP" sz="2800" b="0" i="0" dirty="0">
                <a:solidFill>
                  <a:srgbClr val="202124"/>
                </a:solidFill>
                <a:effectLst/>
                <a:latin typeface="Times New Roman" panose="02020603050405020304" pitchFamily="18" charset="0"/>
                <a:cs typeface="Times New Roman" panose="02020603050405020304" pitchFamily="18" charset="0"/>
              </a:rPr>
              <a:t>The image produced by the autoencoder was blurry.</a:t>
            </a:r>
          </a:p>
          <a:p>
            <a:pPr marL="457200" indent="-457200">
              <a:buFont typeface="Wingdings" panose="05000000000000000000" pitchFamily="2" charset="2"/>
              <a:buChar char="Ø"/>
            </a:pPr>
            <a:r>
              <a:rPr lang="en-US" altLang="ja-JP" sz="2800" b="0" i="0" dirty="0">
                <a:solidFill>
                  <a:srgbClr val="202124"/>
                </a:solidFill>
                <a:effectLst/>
                <a:latin typeface="Times New Roman" panose="02020603050405020304" pitchFamily="18" charset="0"/>
                <a:cs typeface="Times New Roman" panose="02020603050405020304" pitchFamily="18" charset="0"/>
              </a:rPr>
              <a:t>The error between the validation data and the training data was about 0.001.</a:t>
            </a:r>
            <a:endParaRPr kumimoji="1" lang="ja-JP" altLang="en-US" sz="2800" dirty="0">
              <a:latin typeface="Times New Roman" panose="02020603050405020304" pitchFamily="18" charset="0"/>
              <a:cs typeface="Times New Roman" panose="02020603050405020304" pitchFamily="18" charset="0"/>
            </a:endParaRPr>
          </a:p>
        </p:txBody>
      </p:sp>
      <p:sp>
        <p:nvSpPr>
          <p:cNvPr id="1139" name="テキスト ボックス 1138">
            <a:extLst>
              <a:ext uri="{FF2B5EF4-FFF2-40B4-BE49-F238E27FC236}">
                <a16:creationId xmlns:a16="http://schemas.microsoft.com/office/drawing/2014/main" id="{BA66245D-46BB-CB73-FBF3-E41C5F405BF2}"/>
              </a:ext>
            </a:extLst>
          </p:cNvPr>
          <p:cNvSpPr txBox="1"/>
          <p:nvPr/>
        </p:nvSpPr>
        <p:spPr>
          <a:xfrm>
            <a:off x="21766837" y="19216447"/>
            <a:ext cx="6448189" cy="3108543"/>
          </a:xfrm>
          <a:prstGeom prst="rect">
            <a:avLst/>
          </a:prstGeom>
          <a:solidFill>
            <a:schemeClr val="accent4"/>
          </a:solidFill>
        </p:spPr>
        <p:txBody>
          <a:bodyPr wrap="square" rtlCol="0">
            <a:spAutoFit/>
          </a:bodyPr>
          <a:lstStyle/>
          <a:p>
            <a:pPr algn="ctr"/>
            <a:r>
              <a:rPr kumimoji="1" lang="en-US" altLang="ja-JP" sz="2800" b="1" u="sng" dirty="0">
                <a:latin typeface="Times New Roman" panose="02020603050405020304" pitchFamily="18" charset="0"/>
                <a:cs typeface="Times New Roman" panose="02020603050405020304" pitchFamily="18" charset="0"/>
              </a:rPr>
              <a:t>Next work</a:t>
            </a:r>
          </a:p>
          <a:p>
            <a:pPr marL="457200" indent="-457200">
              <a:buFont typeface="Wingdings" panose="05000000000000000000" pitchFamily="2" charset="2"/>
              <a:buChar char="Ø"/>
            </a:pPr>
            <a:r>
              <a:rPr kumimoji="1" lang="en-US" altLang="ja-JP" sz="2800" dirty="0">
                <a:latin typeface="Times New Roman" panose="02020603050405020304" pitchFamily="18" charset="0"/>
                <a:cs typeface="Times New Roman" panose="02020603050405020304" pitchFamily="18" charset="0"/>
              </a:rPr>
              <a:t>Implementing algorithms to classify feature vectors.</a:t>
            </a:r>
          </a:p>
          <a:p>
            <a:pPr marL="457200" indent="-457200">
              <a:buFont typeface="Wingdings" panose="05000000000000000000" pitchFamily="2" charset="2"/>
              <a:buChar char="Ø"/>
            </a:pPr>
            <a:r>
              <a:rPr kumimoji="1" lang="en-US" altLang="ja-JP" sz="2800" dirty="0">
                <a:latin typeface="Times New Roman" panose="02020603050405020304" pitchFamily="18" charset="0"/>
                <a:cs typeface="Times New Roman" panose="02020603050405020304" pitchFamily="18" charset="0"/>
              </a:rPr>
              <a:t>Investigate the relationship between the error between the validation data and training data and the extracted feature vector.</a:t>
            </a:r>
          </a:p>
        </p:txBody>
      </p:sp>
      <p:sp>
        <p:nvSpPr>
          <p:cNvPr id="1144" name="矢印: 下 1143">
            <a:extLst>
              <a:ext uri="{FF2B5EF4-FFF2-40B4-BE49-F238E27FC236}">
                <a16:creationId xmlns:a16="http://schemas.microsoft.com/office/drawing/2014/main" id="{0AB80019-6E09-F979-7168-D90069159A02}"/>
              </a:ext>
            </a:extLst>
          </p:cNvPr>
          <p:cNvSpPr/>
          <p:nvPr/>
        </p:nvSpPr>
        <p:spPr>
          <a:xfrm>
            <a:off x="24195849" y="18271084"/>
            <a:ext cx="1590164" cy="873234"/>
          </a:xfrm>
          <a:prstGeom prst="downArrow">
            <a:avLst/>
          </a:prstGeom>
          <a:solidFill>
            <a:schemeClr val="accent5">
              <a:lumMod val="60000"/>
              <a:lumOff val="40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997241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784</TotalTime>
  <Words>660</Words>
  <Application>Microsoft Office PowerPoint</Application>
  <PresentationFormat>ユーザー設定</PresentationFormat>
  <Paragraphs>120</Paragraphs>
  <Slides>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vt:i4>
      </vt:variant>
    </vt:vector>
  </HeadingPairs>
  <TitlesOfParts>
    <vt:vector size="9" baseType="lpstr">
      <vt:lpstr>游明朝</vt:lpstr>
      <vt:lpstr>Arial</vt:lpstr>
      <vt:lpstr>Arial Black</vt:lpstr>
      <vt:lpstr>Calibri</vt:lpstr>
      <vt:lpstr>Calibri Light</vt:lpstr>
      <vt:lpstr>Times New Roman</vt:lpstr>
      <vt:lpstr>Wingdings</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幸斗 瀬尾</dc:creator>
  <cp:lastModifiedBy>幸斗 瀬尾</cp:lastModifiedBy>
  <cp:revision>1</cp:revision>
  <dcterms:created xsi:type="dcterms:W3CDTF">2023-08-18T09:20:30Z</dcterms:created>
  <dcterms:modified xsi:type="dcterms:W3CDTF">2023-08-18T22:40:34Z</dcterms:modified>
</cp:coreProperties>
</file>